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012819" y="10058400"/>
            <a:ext cx="3170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6313170" cy="2002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720">
              <a:lnSpc>
                <a:spcPct val="100000"/>
              </a:lnSpc>
            </a:pPr>
            <a:r>
              <a:rPr dirty="0" smtClean="0" sz="1600" spc="-5" b="1" u="heavy">
                <a:latin typeface="Times New Roman"/>
                <a:cs typeface="Times New Roman"/>
              </a:rPr>
              <a:t>1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25" b="1" u="heavy">
                <a:latin typeface="Times New Roman"/>
                <a:cs typeface="Times New Roman"/>
              </a:rPr>
              <a:t>Q</a:t>
            </a:r>
            <a:r>
              <a:rPr dirty="0" smtClean="0" sz="1600" spc="-10" b="1" u="heavy">
                <a:latin typeface="Times New Roman"/>
                <a:cs typeface="Times New Roman"/>
              </a:rPr>
              <a:t>ua</a:t>
            </a:r>
            <a:r>
              <a:rPr dirty="0" smtClean="0" sz="1600" spc="-10" b="1" u="heavy">
                <a:latin typeface="Times New Roman"/>
                <a:cs typeface="Times New Roman"/>
              </a:rPr>
              <a:t>dra</a:t>
            </a:r>
            <a:r>
              <a:rPr dirty="0" smtClean="0" sz="1600" spc="-10" b="1" u="heavy">
                <a:latin typeface="Times New Roman"/>
                <a:cs typeface="Times New Roman"/>
              </a:rPr>
              <a:t>tic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Eq</a:t>
            </a:r>
            <a:r>
              <a:rPr dirty="0" smtClean="0" sz="1600" spc="0" b="1" u="heavy">
                <a:latin typeface="Times New Roman"/>
                <a:cs typeface="Times New Roman"/>
              </a:rPr>
              <a:t>u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27432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equation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0"/>
              </a:spcBef>
            </a:pPr>
            <a:endParaRPr sz="1000"/>
          </a:p>
          <a:p>
            <a:pPr marL="38735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b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a,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consta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a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Symbol"/>
                <a:cs typeface="Symbol"/>
              </a:rPr>
              <a:t></a:t>
            </a:r>
            <a:r>
              <a:rPr dirty="0" smtClean="0" baseline="3831" sz="2175" spc="-22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0</a:t>
            </a:r>
            <a:r>
              <a:rPr dirty="0" smtClean="0" baseline="3831" sz="2175" spc="-30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51800"/>
              </a:lnSpc>
              <a:spcBef>
                <a:spcPts val="3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two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alues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6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277">
                <a:latin typeface="Times New Roman"/>
                <a:cs typeface="Times New Roman"/>
              </a:rPr>
              <a:t> 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b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202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called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equation.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given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2529" y="2745982"/>
            <a:ext cx="24347" cy="13725"/>
          </a:xfrm>
          <a:custGeom>
            <a:avLst/>
            <a:gdLst/>
            <a:ahLst/>
            <a:cxnLst/>
            <a:rect l="l" t="t" r="r" b="b"/>
            <a:pathLst>
              <a:path w="24347" h="13725">
                <a:moveTo>
                  <a:pt x="0" y="13725"/>
                </a:moveTo>
                <a:lnTo>
                  <a:pt x="24347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26877" y="2749801"/>
            <a:ext cx="34941" cy="89533"/>
          </a:xfrm>
          <a:custGeom>
            <a:avLst/>
            <a:gdLst/>
            <a:ahLst/>
            <a:cxnLst/>
            <a:rect l="l" t="t" r="r" b="b"/>
            <a:pathLst>
              <a:path w="34941" h="89533">
                <a:moveTo>
                  <a:pt x="0" y="0"/>
                </a:moveTo>
                <a:lnTo>
                  <a:pt x="34941" y="89533"/>
                </a:lnTo>
              </a:path>
            </a:pathLst>
          </a:custGeom>
          <a:ln w="15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66141" y="2584430"/>
            <a:ext cx="46321" cy="254904"/>
          </a:xfrm>
          <a:custGeom>
            <a:avLst/>
            <a:gdLst/>
            <a:ahLst/>
            <a:cxnLst/>
            <a:rect l="l" t="t" r="r" b="b"/>
            <a:pathLst>
              <a:path w="46321" h="254904">
                <a:moveTo>
                  <a:pt x="0" y="254904"/>
                </a:moveTo>
                <a:lnTo>
                  <a:pt x="46321" y="0"/>
                </a:lnTo>
              </a:path>
            </a:pathLst>
          </a:custGeom>
          <a:ln w="78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312462" y="2584430"/>
            <a:ext cx="702523" cy="0"/>
          </a:xfrm>
          <a:custGeom>
            <a:avLst/>
            <a:gdLst/>
            <a:ahLst/>
            <a:cxnLst/>
            <a:rect l="l" t="t" r="r" b="b"/>
            <a:pathLst>
              <a:path w="702523" h="0">
                <a:moveTo>
                  <a:pt x="0" y="0"/>
                </a:moveTo>
                <a:lnTo>
                  <a:pt x="70252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59229" y="2870193"/>
            <a:ext cx="1271789" cy="0"/>
          </a:xfrm>
          <a:custGeom>
            <a:avLst/>
            <a:gdLst/>
            <a:ahLst/>
            <a:cxnLst/>
            <a:rect l="l" t="t" r="r" b="b"/>
            <a:pathLst>
              <a:path w="1271789" h="0">
                <a:moveTo>
                  <a:pt x="0" y="0"/>
                </a:moveTo>
                <a:lnTo>
                  <a:pt x="127178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78574" y="2879214"/>
            <a:ext cx="229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9497" y="2603358"/>
            <a:ext cx="126111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4515" algn="l"/>
              </a:tabLst>
            </a:pP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b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411" y="2733290"/>
            <a:ext cx="2806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972" y="3285108"/>
            <a:ext cx="6586855" cy="3810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202">
                <a:latin typeface="Times New Roman"/>
                <a:cs typeface="Times New Roman"/>
              </a:rPr>
              <a:t>b</a:t>
            </a:r>
            <a:r>
              <a:rPr dirty="0" smtClean="0" baseline="52287" sz="1275" spc="37">
                <a:latin typeface="Times New Roman"/>
                <a:cs typeface="Times New Roman"/>
              </a:rPr>
              <a:t>2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52287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4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240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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-20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3"/>
              </a:spcBef>
              <a:buFont typeface="Symbol"/>
              <a:buChar char=""/>
            </a:pPr>
            <a:endParaRPr sz="1200"/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b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254">
                <a:latin typeface="Times New Roman"/>
                <a:cs typeface="Times New Roman"/>
              </a:rPr>
              <a:t>4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232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-2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  <a:buFont typeface="Symbol"/>
              <a:buChar char=""/>
            </a:pPr>
            <a:endParaRPr sz="1200"/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b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254">
                <a:latin typeface="Times New Roman"/>
                <a:cs typeface="Times New Roman"/>
              </a:rPr>
              <a:t>4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232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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-18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1</a:t>
            </a:r>
            <a:r>
              <a:rPr dirty="0" smtClean="0" sz="1600" spc="-10" b="1" u="heavy">
                <a:latin typeface="Times New Roman"/>
                <a:cs typeface="Times New Roman"/>
              </a:rPr>
              <a:t>.1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Sum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nd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P</a:t>
            </a:r>
            <a:r>
              <a:rPr dirty="0" smtClean="0" sz="1600" spc="-10" b="1" u="heavy"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latin typeface="Times New Roman"/>
                <a:cs typeface="Times New Roman"/>
              </a:rPr>
              <a:t>duct</a:t>
            </a:r>
            <a:r>
              <a:rPr dirty="0" smtClean="0" sz="1600" spc="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ts</a:t>
            </a:r>
            <a:endParaRPr sz="1600">
              <a:latin typeface="Times New Roman"/>
              <a:cs typeface="Times New Roman"/>
            </a:endParaRPr>
          </a:p>
          <a:p>
            <a:pPr marL="12700" marR="1489710" indent="261620">
              <a:lnSpc>
                <a:spcPct val="160100"/>
              </a:lnSpc>
              <a:spcBef>
                <a:spcPts val="170"/>
              </a:spcBef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baseline="1915" sz="2175" spc="52">
                <a:latin typeface="Symbol"/>
                <a:cs typeface="Symbol"/>
              </a:rPr>
              <a:t></a:t>
            </a:r>
            <a:r>
              <a:rPr dirty="0" smtClean="0" baseline="1915" sz="2175" spc="52">
                <a:latin typeface="Times New Roman"/>
                <a:cs typeface="Times New Roman"/>
              </a:rPr>
              <a:t> </a:t>
            </a:r>
            <a:r>
              <a:rPr dirty="0" smtClean="0" baseline="1915" sz="2175" spc="-2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(alph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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eta) are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6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277">
                <a:latin typeface="Times New Roman"/>
                <a:cs typeface="Times New Roman"/>
              </a:rPr>
              <a:t> </a:t>
            </a:r>
            <a:r>
              <a:rPr dirty="0" smtClean="0" baseline="52287" sz="1275" spc="37">
                <a:latin typeface="Times New Roman"/>
                <a:cs typeface="Times New Roman"/>
              </a:rPr>
              <a:t>2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52287" sz="12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b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202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-24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Sum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ts: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</a:t>
            </a:r>
            <a:r>
              <a:rPr dirty="0" smtClean="0" baseline="3831" sz="2175" spc="-165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-254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</a:t>
            </a:r>
            <a:r>
              <a:rPr dirty="0" smtClean="0" baseline="3831" sz="2175" spc="-82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44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</a:t>
            </a:r>
            <a:r>
              <a:rPr dirty="0" smtClean="0" baseline="3831" sz="2175" spc="82">
                <a:latin typeface="Times New Roman"/>
                <a:cs typeface="Times New Roman"/>
              </a:rPr>
              <a:t>b</a:t>
            </a:r>
            <a:r>
              <a:rPr dirty="0" smtClean="0" baseline="3831" sz="2175" spc="-270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/</a:t>
            </a:r>
            <a:r>
              <a:rPr dirty="0" smtClean="0" baseline="3831" sz="2175" spc="-23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a</a:t>
            </a:r>
            <a:r>
              <a:rPr dirty="0" smtClean="0" baseline="3831" sz="2175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Product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ots: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baseline="3831" sz="2175" spc="262">
                <a:latin typeface="Symbol"/>
                <a:cs typeface="Symbol"/>
              </a:rPr>
              <a:t></a:t>
            </a:r>
            <a:r>
              <a:rPr dirty="0" smtClean="0" baseline="3831" sz="2175" spc="82">
                <a:latin typeface="Symbol"/>
                <a:cs typeface="Symbol"/>
              </a:rPr>
              <a:t></a:t>
            </a:r>
            <a:r>
              <a:rPr dirty="0" smtClean="0" baseline="3831" sz="2175" spc="-44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44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254">
                <a:latin typeface="Times New Roman"/>
                <a:cs typeface="Times New Roman"/>
              </a:rPr>
              <a:t> </a:t>
            </a:r>
            <a:r>
              <a:rPr dirty="0" smtClean="0" baseline="3831" sz="2175" spc="37">
                <a:latin typeface="Times New Roman"/>
                <a:cs typeface="Times New Roman"/>
              </a:rPr>
              <a:t>/</a:t>
            </a:r>
            <a:r>
              <a:rPr dirty="0" smtClean="0" baseline="3831" sz="2175" spc="-209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8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equation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marL="4445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950" spc="-265">
                <a:latin typeface="Symbol"/>
                <a:cs typeface="Symbol"/>
              </a:rPr>
              <a:t></a:t>
            </a:r>
            <a:r>
              <a:rPr dirty="0" smtClean="0" sz="1450" spc="-70">
                <a:latin typeface="Times New Roman"/>
                <a:cs typeface="Times New Roman"/>
              </a:rPr>
              <a:t>S</a:t>
            </a:r>
            <a:r>
              <a:rPr dirty="0" smtClean="0" sz="1450" spc="15">
                <a:latin typeface="Times New Roman"/>
                <a:cs typeface="Times New Roman"/>
              </a:rPr>
              <a:t>u</a:t>
            </a:r>
            <a:r>
              <a:rPr dirty="0" smtClean="0" sz="1450" spc="90">
                <a:latin typeface="Times New Roman"/>
                <a:cs typeface="Times New Roman"/>
              </a:rPr>
              <a:t>m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s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15">
                <a:latin typeface="Times New Roman"/>
                <a:cs typeface="Times New Roman"/>
              </a:rPr>
              <a:t>u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s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 marL="12700" marR="12700">
              <a:lnSpc>
                <a:spcPct val="151100"/>
              </a:lnSpc>
              <a:spcBef>
                <a:spcPts val="1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equation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hose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baseline="1915" sz="2175" spc="52">
                <a:latin typeface="Symbol"/>
                <a:cs typeface="Symbol"/>
              </a:rPr>
              <a:t></a:t>
            </a:r>
            <a:r>
              <a:rPr dirty="0" smtClean="0" baseline="1915" sz="2175" spc="52">
                <a:latin typeface="Times New Roman"/>
                <a:cs typeface="Times New Roman"/>
              </a:rPr>
              <a:t> </a:t>
            </a:r>
            <a:r>
              <a:rPr dirty="0" smtClean="0" baseline="1915" sz="2175" spc="-2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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972" y="7248397"/>
            <a:ext cx="10795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776" y="7164665"/>
            <a:ext cx="2448560" cy="702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70">
                <a:latin typeface="Symbol"/>
                <a:cs typeface="Symbol"/>
              </a:rPr>
              <a:t>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Symbol"/>
                <a:cs typeface="Symbol"/>
              </a:rPr>
              <a:t>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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7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50" spc="130">
                <a:latin typeface="Symbol"/>
                <a:cs typeface="Symbol"/>
              </a:rPr>
              <a:t>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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20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3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-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sz="1450" spc="165">
                <a:latin typeface="Symbol"/>
                <a:cs typeface="Symbol"/>
              </a:rPr>
              <a:t>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972" y="7647685"/>
            <a:ext cx="10795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972" y="8153654"/>
            <a:ext cx="10795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652" y="7985109"/>
            <a:ext cx="1078865" cy="4959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42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</a:t>
            </a:r>
            <a:r>
              <a:rPr dirty="0" smtClean="0" sz="1450" spc="-54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60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37185" algn="l"/>
                <a:tab pos="743585" algn="l"/>
              </a:tabLst>
            </a:pPr>
            <a:r>
              <a:rPr dirty="0" smtClean="0" sz="1450" spc="45">
                <a:latin typeface="Symbol"/>
                <a:cs typeface="Symbol"/>
              </a:rPr>
              <a:t>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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sz="1450" spc="35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8834881"/>
            <a:ext cx="10795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4779" y="8921364"/>
            <a:ext cx="235705" cy="0"/>
          </a:xfrm>
          <a:custGeom>
            <a:avLst/>
            <a:gdLst/>
            <a:ahLst/>
            <a:cxnLst/>
            <a:rect l="l" t="t" r="r" b="b"/>
            <a:pathLst>
              <a:path w="235705" h="0">
                <a:moveTo>
                  <a:pt x="0" y="0"/>
                </a:moveTo>
                <a:lnTo>
                  <a:pt x="23570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8956" y="8921364"/>
            <a:ext cx="208949" cy="0"/>
          </a:xfrm>
          <a:custGeom>
            <a:avLst/>
            <a:gdLst/>
            <a:ahLst/>
            <a:cxnLst/>
            <a:rect l="l" t="t" r="r" b="b"/>
            <a:pathLst>
              <a:path w="208949" h="0">
                <a:moveTo>
                  <a:pt x="0" y="0"/>
                </a:moveTo>
                <a:lnTo>
                  <a:pt x="20894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527232" y="8921364"/>
            <a:ext cx="1149322" cy="0"/>
          </a:xfrm>
          <a:custGeom>
            <a:avLst/>
            <a:gdLst/>
            <a:ahLst/>
            <a:cxnLst/>
            <a:rect l="l" t="t" r="r" b="b"/>
            <a:pathLst>
              <a:path w="1149322" h="0">
                <a:moveTo>
                  <a:pt x="0" y="0"/>
                </a:moveTo>
                <a:lnTo>
                  <a:pt x="114932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81916" y="8602471"/>
            <a:ext cx="2003425" cy="561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2390">
              <a:lnSpc>
                <a:spcPts val="2005"/>
              </a:lnSpc>
              <a:tabLst>
                <a:tab pos="483870" algn="l"/>
                <a:tab pos="85407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45">
                <a:latin typeface="Symbol"/>
                <a:cs typeface="Symbol"/>
              </a:rPr>
              <a:t>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</a:t>
            </a:r>
            <a:r>
              <a:rPr dirty="0" smtClean="0" sz="1950" spc="-165">
                <a:latin typeface="Symbol"/>
                <a:cs typeface="Symbol"/>
              </a:rPr>
              <a:t></a:t>
            </a:r>
            <a:r>
              <a:rPr dirty="0" smtClean="0" baseline="52287" sz="1275" spc="22">
                <a:latin typeface="Times New Roman"/>
                <a:cs typeface="Times New Roman"/>
              </a:rPr>
              <a:t>2</a:t>
            </a:r>
            <a:r>
              <a:rPr dirty="0" smtClean="0" baseline="52287" sz="1275" spc="22">
                <a:latin typeface="Times New Roman"/>
                <a:cs typeface="Times New Roman"/>
              </a:rPr>
              <a:t> </a:t>
            </a:r>
            <a:r>
              <a:rPr dirty="0" smtClean="0" baseline="52287" sz="1275" spc="5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sz="1450" spc="35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  <a:p>
            <a:pPr marL="280670">
              <a:lnSpc>
                <a:spcPts val="930"/>
              </a:lnSpc>
              <a:tabLst>
                <a:tab pos="689610" algn="l"/>
              </a:tabLst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750"/>
              </a:lnSpc>
              <a:tabLst>
                <a:tab pos="430530" algn="l"/>
                <a:tab pos="1205865" algn="l"/>
              </a:tabLst>
            </a:pPr>
            <a:r>
              <a:rPr dirty="0" smtClean="0" baseline="-24904" sz="2175" spc="232">
                <a:latin typeface="Symbol"/>
                <a:cs typeface="Symbol"/>
              </a:rPr>
              <a:t>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-24904" sz="2175" spc="165">
                <a:latin typeface="Symbol"/>
                <a:cs typeface="Symbol"/>
              </a:rPr>
              <a:t>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-24904" sz="2175" spc="240">
                <a:latin typeface="Symbol"/>
                <a:cs typeface="Symbol"/>
              </a:rPr>
              <a:t>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165">
                <a:latin typeface="Symbol"/>
                <a:cs typeface="Symbol"/>
              </a:rPr>
              <a:t>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6668" y="9546161"/>
            <a:ext cx="20002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75">
                <a:latin typeface="Times New Roman"/>
                <a:cs typeface="Times New Roman"/>
              </a:rPr>
              <a:t>x</a:t>
            </a:r>
            <a:r>
              <a:rPr dirty="0" smtClean="0" baseline="-24904" sz="2175" spc="-345">
                <a:latin typeface="Times New Roman"/>
                <a:cs typeface="Times New Roman"/>
              </a:rPr>
              <a:t> 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8334" y="9630737"/>
            <a:ext cx="9461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972" y="9652000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12819" y="10058400"/>
            <a:ext cx="3175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972" y="9290811"/>
            <a:ext cx="380237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Solve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factors.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397953"/>
            <a:ext cx="3263265" cy="2486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baseline="-3968" sz="2100" spc="-15">
                <a:latin typeface="Times New Roman"/>
                <a:cs typeface="Times New Roman"/>
              </a:rPr>
              <a:t>E</a:t>
            </a:r>
            <a:r>
              <a:rPr dirty="0" smtClean="0" baseline="-3968" sz="2100" spc="0">
                <a:latin typeface="Times New Roman"/>
                <a:cs typeface="Times New Roman"/>
              </a:rPr>
              <a:t>ither </a:t>
            </a:r>
            <a:r>
              <a:rPr dirty="0" smtClean="0" baseline="-3968" sz="210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baseline="-3968" sz="2100" spc="-15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r </a:t>
            </a:r>
            <a:r>
              <a:rPr dirty="0" smtClean="0" baseline="-3968" sz="2100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(b) </a:t>
            </a:r>
            <a:r>
              <a:rPr dirty="0" smtClean="0" baseline="-3968" sz="2100" spc="-179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6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2"/>
              </a:spcBef>
            </a:pPr>
            <a:endParaRPr sz="750"/>
          </a:p>
          <a:p>
            <a:pPr marL="4191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10">
                <a:latin typeface="Symbol"/>
                <a:cs typeface="Symbol"/>
              </a:rPr>
              <a:t>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3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baseline="-3968" sz="2100" spc="-15">
                <a:latin typeface="Times New Roman"/>
                <a:cs typeface="Times New Roman"/>
              </a:rPr>
              <a:t>E</a:t>
            </a:r>
            <a:r>
              <a:rPr dirty="0" smtClean="0" baseline="-3968" sz="2100" spc="0">
                <a:latin typeface="Times New Roman"/>
                <a:cs typeface="Times New Roman"/>
              </a:rPr>
              <a:t>ither </a:t>
            </a:r>
            <a:r>
              <a:rPr dirty="0" smtClean="0" baseline="-3968" sz="2100" spc="-172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8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/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baseline="-3968" sz="2100" spc="-15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r </a:t>
            </a:r>
            <a:r>
              <a:rPr dirty="0" smtClean="0" baseline="-3968" sz="2100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72" y="3021658"/>
            <a:ext cx="1579245" cy="631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(c) </a:t>
            </a:r>
            <a:r>
              <a:rPr dirty="0" smtClean="0" baseline="-3968" sz="2100" spc="-179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7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3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(d) </a:t>
            </a:r>
            <a:r>
              <a:rPr dirty="0" smtClean="0" baseline="-3968" sz="2100" spc="-254" b="1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5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2301" y="3041522"/>
            <a:ext cx="10382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1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6873" y="3427094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04929" y="5425390"/>
            <a:ext cx="24432" cy="13745"/>
          </a:xfrm>
          <a:custGeom>
            <a:avLst/>
            <a:gdLst/>
            <a:ahLst/>
            <a:cxnLst/>
            <a:rect l="l" t="t" r="r" b="b"/>
            <a:pathLst>
              <a:path w="24432" h="13745">
                <a:moveTo>
                  <a:pt x="0" y="13745"/>
                </a:moveTo>
                <a:lnTo>
                  <a:pt x="24432" y="0"/>
                </a:lnTo>
              </a:path>
            </a:pathLst>
          </a:custGeom>
          <a:ln w="7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429361" y="5429475"/>
            <a:ext cx="34993" cy="62779"/>
          </a:xfrm>
          <a:custGeom>
            <a:avLst/>
            <a:gdLst/>
            <a:ahLst/>
            <a:cxnLst/>
            <a:rect l="l" t="t" r="r" b="b"/>
            <a:pathLst>
              <a:path w="34993" h="62779">
                <a:moveTo>
                  <a:pt x="0" y="0"/>
                </a:moveTo>
                <a:lnTo>
                  <a:pt x="34993" y="62779"/>
                </a:lnTo>
              </a:path>
            </a:pathLst>
          </a:custGeom>
          <a:ln w="155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468296" y="5305037"/>
            <a:ext cx="46973" cy="187217"/>
          </a:xfrm>
          <a:custGeom>
            <a:avLst/>
            <a:gdLst/>
            <a:ahLst/>
            <a:cxnLst/>
            <a:rect l="l" t="t" r="r" b="b"/>
            <a:pathLst>
              <a:path w="46973" h="187217">
                <a:moveTo>
                  <a:pt x="0" y="187217"/>
                </a:moveTo>
                <a:lnTo>
                  <a:pt x="46973" y="0"/>
                </a:lnTo>
              </a:path>
            </a:pathLst>
          </a:custGeom>
          <a:ln w="78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515270" y="5305037"/>
            <a:ext cx="113651" cy="0"/>
          </a:xfrm>
          <a:custGeom>
            <a:avLst/>
            <a:gdLst/>
            <a:ahLst/>
            <a:cxnLst/>
            <a:rect l="l" t="t" r="r" b="b"/>
            <a:pathLst>
              <a:path w="113651" h="0">
                <a:moveTo>
                  <a:pt x="0" y="0"/>
                </a:moveTo>
                <a:lnTo>
                  <a:pt x="113651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0972" y="3754754"/>
            <a:ext cx="5122545" cy="1786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Solve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pleting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1927860" algn="l"/>
              </a:tabLst>
            </a:pPr>
            <a:r>
              <a:rPr dirty="0" smtClean="0" baseline="-3968" sz="2100" b="1">
                <a:latin typeface="Times New Roman"/>
                <a:cs typeface="Times New Roman"/>
              </a:rPr>
              <a:t>(</a:t>
            </a:r>
            <a:r>
              <a:rPr dirty="0" smtClean="0" baseline="-3968" sz="2100" spc="7" b="1">
                <a:latin typeface="Times New Roman"/>
                <a:cs typeface="Times New Roman"/>
              </a:rPr>
              <a:t>a</a:t>
            </a:r>
            <a:r>
              <a:rPr dirty="0" smtClean="0" baseline="-3968" sz="2100" spc="0" b="1">
                <a:latin typeface="Times New Roman"/>
                <a:cs typeface="Times New Roman"/>
              </a:rPr>
              <a:t>) </a:t>
            </a:r>
            <a:r>
              <a:rPr dirty="0" smtClean="0" baseline="-3968" sz="2100" spc="-247" b="1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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1"/>
              </a:spcBef>
            </a:pPr>
            <a:endParaRPr sz="850"/>
          </a:p>
          <a:p>
            <a:pPr marL="45720">
              <a:lnSpc>
                <a:spcPct val="100000"/>
              </a:lnSpc>
            </a:pPr>
            <a:r>
              <a:rPr dirty="0" smtClean="0" sz="1500" spc="50">
                <a:latin typeface="Times New Roman"/>
                <a:cs typeface="Times New Roman"/>
              </a:rPr>
              <a:t>x</a:t>
            </a:r>
            <a:r>
              <a:rPr dirty="0" smtClean="0" sz="1500" spc="-235">
                <a:latin typeface="Times New Roman"/>
                <a:cs typeface="Times New Roman"/>
              </a:rPr>
              <a:t> </a:t>
            </a:r>
            <a:r>
              <a:rPr dirty="0" smtClean="0" baseline="45751" sz="1275" spc="67">
                <a:latin typeface="Times New Roman"/>
                <a:cs typeface="Times New Roman"/>
              </a:rPr>
              <a:t>2</a:t>
            </a:r>
            <a:r>
              <a:rPr dirty="0" smtClean="0" baseline="45751" sz="1275" spc="67">
                <a:latin typeface="Times New Roman"/>
                <a:cs typeface="Times New Roman"/>
              </a:rPr>
              <a:t> </a:t>
            </a:r>
            <a:r>
              <a:rPr dirty="0" smtClean="0" baseline="45751" sz="1275" spc="89">
                <a:latin typeface="Times New Roman"/>
                <a:cs typeface="Times New Roman"/>
              </a:rPr>
              <a:t> </a:t>
            </a:r>
            <a:r>
              <a:rPr dirty="0" smtClean="0" sz="1500" spc="-20">
                <a:latin typeface="Symbol"/>
                <a:cs typeface="Symbol"/>
              </a:rPr>
              <a:t></a:t>
            </a:r>
            <a:r>
              <a:rPr dirty="0" smtClean="0" sz="1500" spc="-114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4</a:t>
            </a:r>
            <a:r>
              <a:rPr dirty="0" smtClean="0" sz="1500" spc="-200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x</a:t>
            </a:r>
            <a:r>
              <a:rPr dirty="0" smtClean="0" sz="1500" spc="-55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</a:t>
            </a:r>
            <a:r>
              <a:rPr dirty="0" smtClean="0" sz="1500" spc="-90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2</a:t>
            </a:r>
            <a:r>
              <a:rPr dirty="0" smtClean="0" sz="1500" spc="-30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</a:t>
            </a:r>
            <a:r>
              <a:rPr dirty="0" smtClean="0" sz="1500" spc="-35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0</a:t>
            </a:r>
            <a:r>
              <a:rPr dirty="0" smtClean="0" sz="1500" spc="50">
                <a:latin typeface="Times New Roman"/>
                <a:cs typeface="Times New Roman"/>
              </a:rPr>
              <a:t> </a:t>
            </a:r>
            <a:r>
              <a:rPr dirty="0" smtClean="0" sz="1500" spc="-70">
                <a:latin typeface="Times New Roman"/>
                <a:cs typeface="Times New Roman"/>
              </a:rPr>
              <a:t> </a:t>
            </a:r>
            <a:r>
              <a:rPr dirty="0" smtClean="0" sz="1500" spc="100">
                <a:latin typeface="Symbol"/>
                <a:cs typeface="Symbol"/>
              </a:rPr>
              <a:t></a:t>
            </a:r>
            <a:r>
              <a:rPr dirty="0" smtClean="0" sz="1500" spc="100">
                <a:latin typeface="Times New Roman"/>
                <a:cs typeface="Times New Roman"/>
              </a:rPr>
              <a:t> </a:t>
            </a:r>
            <a:r>
              <a:rPr dirty="0" smtClean="0" sz="1500" spc="-15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x</a:t>
            </a:r>
            <a:r>
              <a:rPr dirty="0" smtClean="0" sz="1500" spc="-235">
                <a:latin typeface="Times New Roman"/>
                <a:cs typeface="Times New Roman"/>
              </a:rPr>
              <a:t> </a:t>
            </a:r>
            <a:r>
              <a:rPr dirty="0" smtClean="0" baseline="45751" sz="1275" spc="67">
                <a:latin typeface="Times New Roman"/>
                <a:cs typeface="Times New Roman"/>
              </a:rPr>
              <a:t>2</a:t>
            </a:r>
            <a:r>
              <a:rPr dirty="0" smtClean="0" baseline="45751" sz="1275" spc="67">
                <a:latin typeface="Times New Roman"/>
                <a:cs typeface="Times New Roman"/>
              </a:rPr>
              <a:t> </a:t>
            </a:r>
            <a:r>
              <a:rPr dirty="0" smtClean="0" baseline="45751" sz="1275" spc="89">
                <a:latin typeface="Times New Roman"/>
                <a:cs typeface="Times New Roman"/>
              </a:rPr>
              <a:t> </a:t>
            </a:r>
            <a:r>
              <a:rPr dirty="0" smtClean="0" sz="1500" spc="-20">
                <a:latin typeface="Symbol"/>
                <a:cs typeface="Symbol"/>
              </a:rPr>
              <a:t></a:t>
            </a:r>
            <a:r>
              <a:rPr dirty="0" smtClean="0" sz="1500" spc="-114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4</a:t>
            </a:r>
            <a:r>
              <a:rPr dirty="0" smtClean="0" sz="1500" spc="-200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x</a:t>
            </a:r>
            <a:r>
              <a:rPr dirty="0" smtClean="0" sz="1500" spc="-55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</a:t>
            </a:r>
            <a:r>
              <a:rPr dirty="0" smtClean="0" sz="1500" spc="-114">
                <a:latin typeface="Times New Roman"/>
                <a:cs typeface="Times New Roman"/>
              </a:rPr>
              <a:t> </a:t>
            </a:r>
            <a:r>
              <a:rPr dirty="0" smtClean="0" sz="2000" spc="-215">
                <a:latin typeface="Symbol"/>
                <a:cs typeface="Symbol"/>
              </a:rPr>
              <a:t></a:t>
            </a:r>
            <a:r>
              <a:rPr dirty="0" smtClean="0" sz="1500" spc="5">
                <a:latin typeface="Times New Roman"/>
                <a:cs typeface="Times New Roman"/>
              </a:rPr>
              <a:t>0</a:t>
            </a:r>
            <a:r>
              <a:rPr dirty="0" smtClean="0" sz="1500" spc="0">
                <a:latin typeface="Times New Roman"/>
                <a:cs typeface="Times New Roman"/>
              </a:rPr>
              <a:t>.</a:t>
            </a:r>
            <a:r>
              <a:rPr dirty="0" smtClean="0" sz="1500" spc="75">
                <a:latin typeface="Times New Roman"/>
                <a:cs typeface="Times New Roman"/>
              </a:rPr>
              <a:t>5</a:t>
            </a:r>
            <a:r>
              <a:rPr dirty="0" smtClean="0" sz="1500" spc="55">
                <a:latin typeface="Symbol"/>
                <a:cs typeface="Symbol"/>
              </a:rPr>
              <a:t></a:t>
            </a:r>
            <a:r>
              <a:rPr dirty="0" smtClean="0" sz="1500" spc="-180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(</a:t>
            </a:r>
            <a:r>
              <a:rPr dirty="0" smtClean="0" sz="1500" spc="-75">
                <a:latin typeface="Symbol"/>
                <a:cs typeface="Symbol"/>
              </a:rPr>
              <a:t></a:t>
            </a:r>
            <a:r>
              <a:rPr dirty="0" smtClean="0" sz="1500" spc="10">
                <a:latin typeface="Times New Roman"/>
                <a:cs typeface="Times New Roman"/>
              </a:rPr>
              <a:t>4</a:t>
            </a:r>
            <a:r>
              <a:rPr dirty="0" smtClean="0" sz="1500" spc="70">
                <a:latin typeface="Times New Roman"/>
                <a:cs typeface="Times New Roman"/>
              </a:rPr>
              <a:t>)</a:t>
            </a:r>
            <a:r>
              <a:rPr dirty="0" smtClean="0" sz="2000" spc="-160">
                <a:latin typeface="Symbol"/>
                <a:cs typeface="Symbol"/>
              </a:rPr>
              <a:t></a:t>
            </a:r>
            <a:r>
              <a:rPr dirty="0" smtClean="0" baseline="52287" sz="1275" spc="67">
                <a:latin typeface="Times New Roman"/>
                <a:cs typeface="Times New Roman"/>
              </a:rPr>
              <a:t>2</a:t>
            </a:r>
            <a:r>
              <a:rPr dirty="0" smtClean="0" baseline="52287" sz="1275" spc="67">
                <a:latin typeface="Times New Roman"/>
                <a:cs typeface="Times New Roman"/>
              </a:rPr>
              <a:t> </a:t>
            </a:r>
            <a:r>
              <a:rPr dirty="0" smtClean="0" baseline="52287" sz="1275" spc="82">
                <a:latin typeface="Times New Roman"/>
                <a:cs typeface="Times New Roman"/>
              </a:rPr>
              <a:t> </a:t>
            </a:r>
            <a:r>
              <a:rPr dirty="0" smtClean="0" sz="1500" spc="-20">
                <a:latin typeface="Symbol"/>
                <a:cs typeface="Symbol"/>
              </a:rPr>
              <a:t></a:t>
            </a:r>
            <a:r>
              <a:rPr dirty="0" smtClean="0" sz="1500" spc="-140">
                <a:latin typeface="Times New Roman"/>
                <a:cs typeface="Times New Roman"/>
              </a:rPr>
              <a:t> </a:t>
            </a:r>
            <a:r>
              <a:rPr dirty="0" smtClean="0" sz="2000" spc="-215">
                <a:latin typeface="Symbol"/>
                <a:cs typeface="Symbol"/>
              </a:rPr>
              <a:t></a:t>
            </a:r>
            <a:r>
              <a:rPr dirty="0" smtClean="0" sz="1500" spc="10">
                <a:latin typeface="Times New Roman"/>
                <a:cs typeface="Times New Roman"/>
              </a:rPr>
              <a:t>0</a:t>
            </a:r>
            <a:r>
              <a:rPr dirty="0" smtClean="0" sz="1500" spc="0">
                <a:latin typeface="Times New Roman"/>
                <a:cs typeface="Times New Roman"/>
              </a:rPr>
              <a:t>.</a:t>
            </a:r>
            <a:r>
              <a:rPr dirty="0" smtClean="0" sz="1500" spc="75">
                <a:latin typeface="Times New Roman"/>
                <a:cs typeface="Times New Roman"/>
              </a:rPr>
              <a:t>5</a:t>
            </a:r>
            <a:r>
              <a:rPr dirty="0" smtClean="0" sz="1500" spc="55">
                <a:latin typeface="Symbol"/>
                <a:cs typeface="Symbol"/>
              </a:rPr>
              <a:t></a:t>
            </a:r>
            <a:r>
              <a:rPr dirty="0" smtClean="0" sz="1500" spc="-185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(</a:t>
            </a:r>
            <a:r>
              <a:rPr dirty="0" smtClean="0" sz="1500" spc="-75">
                <a:latin typeface="Symbol"/>
                <a:cs typeface="Symbol"/>
              </a:rPr>
              <a:t></a:t>
            </a:r>
            <a:r>
              <a:rPr dirty="0" smtClean="0" sz="1500" spc="5">
                <a:latin typeface="Times New Roman"/>
                <a:cs typeface="Times New Roman"/>
              </a:rPr>
              <a:t>4</a:t>
            </a:r>
            <a:r>
              <a:rPr dirty="0" smtClean="0" sz="1500" spc="70">
                <a:latin typeface="Times New Roman"/>
                <a:cs typeface="Times New Roman"/>
              </a:rPr>
              <a:t>)</a:t>
            </a:r>
            <a:r>
              <a:rPr dirty="0" smtClean="0" sz="2000" spc="-165">
                <a:latin typeface="Symbol"/>
                <a:cs typeface="Symbol"/>
              </a:rPr>
              <a:t></a:t>
            </a:r>
            <a:r>
              <a:rPr dirty="0" smtClean="0" baseline="52287" sz="1275" spc="67">
                <a:latin typeface="Times New Roman"/>
                <a:cs typeface="Times New Roman"/>
              </a:rPr>
              <a:t>2</a:t>
            </a:r>
            <a:r>
              <a:rPr dirty="0" smtClean="0" baseline="52287" sz="1275" spc="67">
                <a:latin typeface="Times New Roman"/>
                <a:cs typeface="Times New Roman"/>
              </a:rPr>
              <a:t> </a:t>
            </a:r>
            <a:r>
              <a:rPr dirty="0" smtClean="0" baseline="52287" sz="1275" spc="89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</a:t>
            </a:r>
            <a:r>
              <a:rPr dirty="0" smtClean="0" sz="1500" spc="-85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2</a:t>
            </a:r>
            <a:r>
              <a:rPr dirty="0" smtClean="0" sz="1500" spc="-30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</a:t>
            </a:r>
            <a:r>
              <a:rPr dirty="0" smtClean="0" sz="1500" spc="-40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4445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38100">
              <a:lnSpc>
                <a:spcPct val="100000"/>
              </a:lnSpc>
              <a:tabLst>
                <a:tab pos="2115820" algn="l"/>
              </a:tabLst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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2685" y="5824170"/>
            <a:ext cx="23978" cy="13745"/>
          </a:xfrm>
          <a:custGeom>
            <a:avLst/>
            <a:gdLst/>
            <a:ahLst/>
            <a:cxnLst/>
            <a:rect l="l" t="t" r="r" b="b"/>
            <a:pathLst>
              <a:path w="23978" h="13745">
                <a:moveTo>
                  <a:pt x="0" y="13745"/>
                </a:moveTo>
                <a:lnTo>
                  <a:pt x="23978" y="0"/>
                </a:lnTo>
              </a:path>
            </a:pathLst>
          </a:custGeom>
          <a:ln w="7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516664" y="5828255"/>
            <a:ext cx="35409" cy="62779"/>
          </a:xfrm>
          <a:custGeom>
            <a:avLst/>
            <a:gdLst/>
            <a:ahLst/>
            <a:cxnLst/>
            <a:rect l="l" t="t" r="r" b="b"/>
            <a:pathLst>
              <a:path w="35409" h="62779">
                <a:moveTo>
                  <a:pt x="0" y="0"/>
                </a:moveTo>
                <a:lnTo>
                  <a:pt x="35409" y="62779"/>
                </a:lnTo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55993" y="5703817"/>
            <a:ext cx="46414" cy="187217"/>
          </a:xfrm>
          <a:custGeom>
            <a:avLst/>
            <a:gdLst/>
            <a:ahLst/>
            <a:cxnLst/>
            <a:rect l="l" t="t" r="r" b="b"/>
            <a:pathLst>
              <a:path w="46414" h="187217">
                <a:moveTo>
                  <a:pt x="0" y="187217"/>
                </a:moveTo>
                <a:lnTo>
                  <a:pt x="46414" y="0"/>
                </a:lnTo>
              </a:path>
            </a:pathLst>
          </a:custGeom>
          <a:ln w="78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602408" y="5703817"/>
            <a:ext cx="114052" cy="0"/>
          </a:xfrm>
          <a:custGeom>
            <a:avLst/>
            <a:gdLst/>
            <a:ahLst/>
            <a:cxnLst/>
            <a:rect l="l" t="t" r="r" b="b"/>
            <a:pathLst>
              <a:path w="114052" h="0">
                <a:moveTo>
                  <a:pt x="0" y="0"/>
                </a:moveTo>
                <a:lnTo>
                  <a:pt x="114052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73417" y="5824170"/>
            <a:ext cx="24403" cy="13745"/>
          </a:xfrm>
          <a:custGeom>
            <a:avLst/>
            <a:gdLst/>
            <a:ahLst/>
            <a:cxnLst/>
            <a:rect l="l" t="t" r="r" b="b"/>
            <a:pathLst>
              <a:path w="24403" h="13745">
                <a:moveTo>
                  <a:pt x="0" y="13745"/>
                </a:moveTo>
                <a:lnTo>
                  <a:pt x="24403" y="0"/>
                </a:lnTo>
              </a:path>
            </a:pathLst>
          </a:custGeom>
          <a:ln w="75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697821" y="5828255"/>
            <a:ext cx="34952" cy="62779"/>
          </a:xfrm>
          <a:custGeom>
            <a:avLst/>
            <a:gdLst/>
            <a:ahLst/>
            <a:cxnLst/>
            <a:rect l="l" t="t" r="r" b="b"/>
            <a:pathLst>
              <a:path w="34952" h="62779">
                <a:moveTo>
                  <a:pt x="0" y="0"/>
                </a:moveTo>
                <a:lnTo>
                  <a:pt x="34952" y="62779"/>
                </a:lnTo>
              </a:path>
            </a:pathLst>
          </a:custGeom>
          <a:ln w="15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736709" y="5703817"/>
            <a:ext cx="46760" cy="187217"/>
          </a:xfrm>
          <a:custGeom>
            <a:avLst/>
            <a:gdLst/>
            <a:ahLst/>
            <a:cxnLst/>
            <a:rect l="l" t="t" r="r" b="b"/>
            <a:pathLst>
              <a:path w="46760" h="187217">
                <a:moveTo>
                  <a:pt x="0" y="187217"/>
                </a:moveTo>
                <a:lnTo>
                  <a:pt x="46760" y="0"/>
                </a:lnTo>
              </a:path>
            </a:pathLst>
          </a:custGeom>
          <a:ln w="78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783470" y="5703817"/>
            <a:ext cx="113674" cy="0"/>
          </a:xfrm>
          <a:custGeom>
            <a:avLst/>
            <a:gdLst/>
            <a:ahLst/>
            <a:cxnLst/>
            <a:rect l="l" t="t" r="r" b="b"/>
            <a:pathLst>
              <a:path w="113674" h="0">
                <a:moveTo>
                  <a:pt x="0" y="0"/>
                </a:moveTo>
                <a:lnTo>
                  <a:pt x="113674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383169" y="6223585"/>
            <a:ext cx="24394" cy="13745"/>
          </a:xfrm>
          <a:custGeom>
            <a:avLst/>
            <a:gdLst/>
            <a:ahLst/>
            <a:cxnLst/>
            <a:rect l="l" t="t" r="r" b="b"/>
            <a:pathLst>
              <a:path w="24394" h="13745">
                <a:moveTo>
                  <a:pt x="0" y="13745"/>
                </a:moveTo>
                <a:lnTo>
                  <a:pt x="24394" y="0"/>
                </a:lnTo>
              </a:path>
            </a:pathLst>
          </a:custGeom>
          <a:ln w="7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407563" y="6227671"/>
            <a:ext cx="35047" cy="62779"/>
          </a:xfrm>
          <a:custGeom>
            <a:avLst/>
            <a:gdLst/>
            <a:ahLst/>
            <a:cxnLst/>
            <a:rect l="l" t="t" r="r" b="b"/>
            <a:pathLst>
              <a:path w="35047" h="62779">
                <a:moveTo>
                  <a:pt x="0" y="0"/>
                </a:moveTo>
                <a:lnTo>
                  <a:pt x="35047" y="62779"/>
                </a:lnTo>
              </a:path>
            </a:pathLst>
          </a:custGeom>
          <a:ln w="15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446535" y="6103232"/>
            <a:ext cx="46456" cy="187217"/>
          </a:xfrm>
          <a:custGeom>
            <a:avLst/>
            <a:gdLst/>
            <a:ahLst/>
            <a:cxnLst/>
            <a:rect l="l" t="t" r="r" b="b"/>
            <a:pathLst>
              <a:path w="46456" h="187217">
                <a:moveTo>
                  <a:pt x="0" y="187217"/>
                </a:moveTo>
                <a:lnTo>
                  <a:pt x="46456" y="0"/>
                </a:lnTo>
              </a:path>
            </a:pathLst>
          </a:custGeom>
          <a:ln w="78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492991" y="6103232"/>
            <a:ext cx="114155" cy="0"/>
          </a:xfrm>
          <a:custGeom>
            <a:avLst/>
            <a:gdLst/>
            <a:ahLst/>
            <a:cxnLst/>
            <a:rect l="l" t="t" r="r" b="b"/>
            <a:pathLst>
              <a:path w="114155" h="0">
                <a:moveTo>
                  <a:pt x="0" y="0"/>
                </a:moveTo>
                <a:lnTo>
                  <a:pt x="114155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561773" y="6223585"/>
            <a:ext cx="24425" cy="13745"/>
          </a:xfrm>
          <a:custGeom>
            <a:avLst/>
            <a:gdLst/>
            <a:ahLst/>
            <a:cxnLst/>
            <a:rect l="l" t="t" r="r" b="b"/>
            <a:pathLst>
              <a:path w="24425" h="13745">
                <a:moveTo>
                  <a:pt x="0" y="13745"/>
                </a:moveTo>
                <a:lnTo>
                  <a:pt x="24425" y="0"/>
                </a:lnTo>
              </a:path>
            </a:pathLst>
          </a:custGeom>
          <a:ln w="75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586199" y="6227671"/>
            <a:ext cx="34984" cy="62779"/>
          </a:xfrm>
          <a:custGeom>
            <a:avLst/>
            <a:gdLst/>
            <a:ahLst/>
            <a:cxnLst/>
            <a:rect l="l" t="t" r="r" b="b"/>
            <a:pathLst>
              <a:path w="34984" h="62779">
                <a:moveTo>
                  <a:pt x="0" y="0"/>
                </a:moveTo>
                <a:lnTo>
                  <a:pt x="34984" y="62779"/>
                </a:lnTo>
              </a:path>
            </a:pathLst>
          </a:custGeom>
          <a:ln w="15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625123" y="6103232"/>
            <a:ext cx="46803" cy="187217"/>
          </a:xfrm>
          <a:custGeom>
            <a:avLst/>
            <a:gdLst/>
            <a:ahLst/>
            <a:cxnLst/>
            <a:rect l="l" t="t" r="r" b="b"/>
            <a:pathLst>
              <a:path w="46803" h="187217">
                <a:moveTo>
                  <a:pt x="0" y="187217"/>
                </a:moveTo>
                <a:lnTo>
                  <a:pt x="46803" y="0"/>
                </a:lnTo>
              </a:path>
            </a:pathLst>
          </a:custGeom>
          <a:ln w="78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671926" y="6103232"/>
            <a:ext cx="113777" cy="0"/>
          </a:xfrm>
          <a:custGeom>
            <a:avLst/>
            <a:gdLst/>
            <a:ahLst/>
            <a:cxnLst/>
            <a:rect l="l" t="t" r="r" b="b"/>
            <a:pathLst>
              <a:path w="113777" h="0">
                <a:moveTo>
                  <a:pt x="0" y="0"/>
                </a:moveTo>
                <a:lnTo>
                  <a:pt x="113777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10972" y="5713094"/>
            <a:ext cx="1067435" cy="631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ither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x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9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2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endParaRPr baseline="3831" sz="2175">
              <a:latin typeface="Symbol"/>
              <a:cs typeface="Symbol"/>
            </a:endParaRPr>
          </a:p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baseline="-3968" sz="2100" spc="-15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r </a:t>
            </a:r>
            <a:r>
              <a:rPr dirty="0" smtClean="0" baseline="-3968" sz="2100" spc="-14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92110" y="5699084"/>
            <a:ext cx="1415415" cy="633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1920">
              <a:lnSpc>
                <a:spcPct val="100000"/>
              </a:lnSpc>
              <a:tabLst>
                <a:tab pos="1303020" algn="l"/>
              </a:tabLst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5"/>
              </a:spcBef>
            </a:pPr>
            <a:endParaRPr sz="1400"/>
          </a:p>
          <a:p>
            <a:pPr marL="12700">
              <a:lnSpc>
                <a:spcPct val="100000"/>
              </a:lnSpc>
              <a:tabLst>
                <a:tab pos="1191260" algn="l"/>
              </a:tabLst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2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0972" y="6481138"/>
            <a:ext cx="1551305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(b) </a:t>
            </a:r>
            <a:r>
              <a:rPr dirty="0" smtClean="0" baseline="-3968" sz="2100" spc="-187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8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80589" y="6501256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972" y="6830440"/>
            <a:ext cx="4859655" cy="929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Solve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3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</a:t>
            </a:r>
            <a:r>
              <a:rPr dirty="0" smtClean="0" baseline="-3968" sz="2100" spc="7" b="1">
                <a:latin typeface="Times New Roman"/>
                <a:cs typeface="Times New Roman"/>
              </a:rPr>
              <a:t>a</a:t>
            </a:r>
            <a:r>
              <a:rPr dirty="0" smtClean="0" baseline="-3968" sz="2100" spc="0" b="1">
                <a:latin typeface="Times New Roman"/>
                <a:cs typeface="Times New Roman"/>
              </a:rPr>
              <a:t>) </a:t>
            </a:r>
            <a:r>
              <a:rPr dirty="0" smtClean="0" baseline="-3968" sz="2100" spc="-179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7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3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38735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4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7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09438" y="8102490"/>
            <a:ext cx="24094" cy="13709"/>
          </a:xfrm>
          <a:custGeom>
            <a:avLst/>
            <a:gdLst/>
            <a:ahLst/>
            <a:cxnLst/>
            <a:rect l="l" t="t" r="r" b="b"/>
            <a:pathLst>
              <a:path w="24094" h="13709">
                <a:moveTo>
                  <a:pt x="0" y="13709"/>
                </a:moveTo>
                <a:lnTo>
                  <a:pt x="24094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233532" y="8106294"/>
            <a:ext cx="35145" cy="89528"/>
          </a:xfrm>
          <a:custGeom>
            <a:avLst/>
            <a:gdLst/>
            <a:ahLst/>
            <a:cxnLst/>
            <a:rect l="l" t="t" r="r" b="b"/>
            <a:pathLst>
              <a:path w="35145" h="89528">
                <a:moveTo>
                  <a:pt x="0" y="0"/>
                </a:moveTo>
                <a:lnTo>
                  <a:pt x="35145" y="89528"/>
                </a:lnTo>
              </a:path>
            </a:pathLst>
          </a:custGeom>
          <a:ln w="15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272630" y="7940946"/>
            <a:ext cx="46591" cy="254877"/>
          </a:xfrm>
          <a:custGeom>
            <a:avLst/>
            <a:gdLst/>
            <a:ahLst/>
            <a:cxnLst/>
            <a:rect l="l" t="t" r="r" b="b"/>
            <a:pathLst>
              <a:path w="46591" h="254877">
                <a:moveTo>
                  <a:pt x="0" y="254877"/>
                </a:moveTo>
                <a:lnTo>
                  <a:pt x="46591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319221" y="7940946"/>
            <a:ext cx="709307" cy="0"/>
          </a:xfrm>
          <a:custGeom>
            <a:avLst/>
            <a:gdLst/>
            <a:ahLst/>
            <a:cxnLst/>
            <a:rect l="l" t="t" r="r" b="b"/>
            <a:pathLst>
              <a:path w="709307" h="0">
                <a:moveTo>
                  <a:pt x="0" y="0"/>
                </a:moveTo>
                <a:lnTo>
                  <a:pt x="709307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65135" y="8232781"/>
            <a:ext cx="1279203" cy="0"/>
          </a:xfrm>
          <a:custGeom>
            <a:avLst/>
            <a:gdLst/>
            <a:ahLst/>
            <a:cxnLst/>
            <a:rect l="l" t="t" r="r" b="b"/>
            <a:pathLst>
              <a:path w="1279203" h="0">
                <a:moveTo>
                  <a:pt x="0" y="0"/>
                </a:moveTo>
                <a:lnTo>
                  <a:pt x="1279203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953877" y="8097149"/>
            <a:ext cx="24030" cy="13709"/>
          </a:xfrm>
          <a:custGeom>
            <a:avLst/>
            <a:gdLst/>
            <a:ahLst/>
            <a:cxnLst/>
            <a:rect l="l" t="t" r="r" b="b"/>
            <a:pathLst>
              <a:path w="24030" h="13709">
                <a:moveTo>
                  <a:pt x="0" y="13709"/>
                </a:moveTo>
                <a:lnTo>
                  <a:pt x="24030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977908" y="8100953"/>
            <a:ext cx="35255" cy="94869"/>
          </a:xfrm>
          <a:custGeom>
            <a:avLst/>
            <a:gdLst/>
            <a:ahLst/>
            <a:cxnLst/>
            <a:rect l="l" t="t" r="r" b="b"/>
            <a:pathLst>
              <a:path w="35255" h="94869">
                <a:moveTo>
                  <a:pt x="0" y="0"/>
                </a:moveTo>
                <a:lnTo>
                  <a:pt x="35255" y="94869"/>
                </a:lnTo>
              </a:path>
            </a:pathLst>
          </a:custGeom>
          <a:ln w="15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017117" y="7927221"/>
            <a:ext cx="46480" cy="268601"/>
          </a:xfrm>
          <a:custGeom>
            <a:avLst/>
            <a:gdLst/>
            <a:ahLst/>
            <a:cxnLst/>
            <a:rect l="l" t="t" r="r" b="b"/>
            <a:pathLst>
              <a:path w="46480" h="268601">
                <a:moveTo>
                  <a:pt x="0" y="268601"/>
                </a:moveTo>
                <a:lnTo>
                  <a:pt x="46480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063598" y="7927221"/>
            <a:ext cx="1186368" cy="0"/>
          </a:xfrm>
          <a:custGeom>
            <a:avLst/>
            <a:gdLst/>
            <a:ahLst/>
            <a:cxnLst/>
            <a:rect l="l" t="t" r="r" b="b"/>
            <a:pathLst>
              <a:path w="1186368" h="0">
                <a:moveTo>
                  <a:pt x="0" y="0"/>
                </a:moveTo>
                <a:lnTo>
                  <a:pt x="1186368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258404" y="8232781"/>
            <a:ext cx="2007372" cy="0"/>
          </a:xfrm>
          <a:custGeom>
            <a:avLst/>
            <a:gdLst/>
            <a:ahLst/>
            <a:cxnLst/>
            <a:rect l="l" t="t" r="r" b="b"/>
            <a:pathLst>
              <a:path w="2007372" h="0">
                <a:moveTo>
                  <a:pt x="0" y="0"/>
                </a:moveTo>
                <a:lnTo>
                  <a:pt x="2007372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765067" y="7896364"/>
            <a:ext cx="2153285" cy="33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5785" algn="l"/>
                <a:tab pos="1506220" algn="l"/>
              </a:tabLst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b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45">
                <a:latin typeface="Times New Roman"/>
                <a:cs typeface="Times New Roman"/>
              </a:rPr>
              <a:t>b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89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7</a:t>
            </a:r>
            <a:r>
              <a:rPr dirty="0" smtClean="0" sz="1950" spc="15">
                <a:latin typeface="Symbol"/>
                <a:cs typeface="Symbol"/>
              </a:rPr>
              <a:t>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endParaRPr sz="1450">
              <a:latin typeface="MT Extra"/>
              <a:cs typeface="MT Extr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59593" y="7917446"/>
            <a:ext cx="1210945" cy="565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545" marR="12700" indent="-30480">
              <a:lnSpc>
                <a:spcPts val="223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7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baseline="49019" sz="1275" spc="89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05">
                <a:latin typeface="Symbol"/>
                <a:cs typeface="Symbol"/>
              </a:rPr>
              <a:t>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89146" y="8242555"/>
            <a:ext cx="2279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3201" y="8095876"/>
            <a:ext cx="2844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88080" y="8095876"/>
            <a:ext cx="13271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55287" y="8786100"/>
            <a:ext cx="24378" cy="13676"/>
          </a:xfrm>
          <a:custGeom>
            <a:avLst/>
            <a:gdLst/>
            <a:ahLst/>
            <a:cxnLst/>
            <a:rect l="l" t="t" r="r" b="b"/>
            <a:pathLst>
              <a:path w="24378" h="13676">
                <a:moveTo>
                  <a:pt x="0" y="13676"/>
                </a:moveTo>
                <a:lnTo>
                  <a:pt x="24378" y="0"/>
                </a:lnTo>
              </a:path>
            </a:pathLst>
          </a:custGeom>
          <a:ln w="7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9665" y="8789894"/>
            <a:ext cx="34985" cy="63860"/>
          </a:xfrm>
          <a:custGeom>
            <a:avLst/>
            <a:gdLst/>
            <a:ahLst/>
            <a:cxnLst/>
            <a:rect l="l" t="t" r="r" b="b"/>
            <a:pathLst>
              <a:path w="34985" h="63860">
                <a:moveTo>
                  <a:pt x="0" y="0"/>
                </a:moveTo>
                <a:lnTo>
                  <a:pt x="34985" y="63860"/>
                </a:lnTo>
              </a:path>
            </a:pathLst>
          </a:custGeom>
          <a:ln w="15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118585" y="8663327"/>
            <a:ext cx="46788" cy="190428"/>
          </a:xfrm>
          <a:custGeom>
            <a:avLst/>
            <a:gdLst/>
            <a:ahLst/>
            <a:cxnLst/>
            <a:rect l="l" t="t" r="r" b="b"/>
            <a:pathLst>
              <a:path w="46788" h="190428">
                <a:moveTo>
                  <a:pt x="0" y="190428"/>
                </a:moveTo>
                <a:lnTo>
                  <a:pt x="46788" y="0"/>
                </a:lnTo>
              </a:path>
            </a:pathLst>
          </a:custGeom>
          <a:ln w="78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165374" y="8663327"/>
            <a:ext cx="569256" cy="0"/>
          </a:xfrm>
          <a:custGeom>
            <a:avLst/>
            <a:gdLst/>
            <a:ahLst/>
            <a:cxnLst/>
            <a:rect l="l" t="t" r="r" b="b"/>
            <a:pathLst>
              <a:path w="569256" h="0">
                <a:moveTo>
                  <a:pt x="0" y="0"/>
                </a:moveTo>
                <a:lnTo>
                  <a:pt x="56925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3451" y="8658569"/>
            <a:ext cx="1894205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3425" algn="l"/>
              </a:tabLst>
            </a:pPr>
            <a:r>
              <a:rPr dirty="0" smtClean="0" baseline="-36398" sz="2175" spc="52">
                <a:latin typeface="Times New Roman"/>
                <a:cs typeface="Times New Roman"/>
              </a:rPr>
              <a:t>x</a:t>
            </a:r>
            <a:r>
              <a:rPr dirty="0" smtClean="0" baseline="-36398" sz="2175" spc="6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7</a:t>
            </a:r>
            <a:r>
              <a:rPr dirty="0" smtClean="0" sz="1450" spc="-10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MT Extra"/>
                <a:cs typeface="MT Extra"/>
              </a:rPr>
              <a:t></a:t>
            </a:r>
            <a:r>
              <a:rPr dirty="0" smtClean="0" sz="1450" spc="20" u="sng">
                <a:latin typeface="MT Extra"/>
                <a:cs typeface="MT Extra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49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450" spc="15" u="sng">
                <a:latin typeface="Times New Roman"/>
                <a:cs typeface="Times New Roman"/>
              </a:rPr>
              <a:t>4</a:t>
            </a:r>
            <a:r>
              <a:rPr dirty="0" smtClean="0" sz="1450" spc="35" u="sng">
                <a:latin typeface="Times New Roman"/>
                <a:cs typeface="Times New Roman"/>
              </a:rPr>
              <a:t>8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42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7</a:t>
            </a:r>
            <a:r>
              <a:rPr dirty="0" smtClean="0" sz="1450" spc="-10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MT Extra"/>
                <a:cs typeface="MT Extra"/>
              </a:rPr>
              <a:t></a:t>
            </a:r>
            <a:r>
              <a:rPr dirty="0" smtClean="0" sz="1450" spc="20" u="sng">
                <a:latin typeface="MT Extra"/>
                <a:cs typeface="MT Extra"/>
              </a:rPr>
              <a:t></a:t>
            </a:r>
            <a:r>
              <a:rPr dirty="0" smtClean="0" sz="1450" spc="-21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764540">
              <a:lnSpc>
                <a:spcPct val="100000"/>
              </a:lnSpc>
              <a:spcBef>
                <a:spcPts val="350"/>
              </a:spcBef>
              <a:tabLst>
                <a:tab pos="16459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0972" y="9405111"/>
            <a:ext cx="4622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ither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242188" y="9500753"/>
            <a:ext cx="351625" cy="0"/>
          </a:xfrm>
          <a:custGeom>
            <a:avLst/>
            <a:gdLst/>
            <a:ahLst/>
            <a:cxnLst/>
            <a:rect l="l" t="t" r="r" b="b"/>
            <a:pathLst>
              <a:path w="351625" h="0">
                <a:moveTo>
                  <a:pt x="0" y="0"/>
                </a:moveTo>
                <a:lnTo>
                  <a:pt x="351625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959021" y="9363542"/>
            <a:ext cx="4038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57426" y="951040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25358" y="9245809"/>
            <a:ext cx="96774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52">
                <a:latin typeface="Times New Roman"/>
                <a:cs typeface="Times New Roman"/>
              </a:rPr>
              <a:t>x</a:t>
            </a:r>
            <a:r>
              <a:rPr dirty="0" smtClean="0" baseline="-36398" sz="2175" spc="6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4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7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baseline="-36398" sz="2175" spc="104">
                <a:latin typeface="Symbol"/>
                <a:cs typeface="Symbol"/>
              </a:rPr>
              <a:t></a:t>
            </a:r>
            <a:endParaRPr baseline="-36398" sz="2175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611631"/>
            <a:ext cx="2133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1765" y="708543"/>
            <a:ext cx="348271" cy="0"/>
          </a:xfrm>
          <a:custGeom>
            <a:avLst/>
            <a:gdLst/>
            <a:ahLst/>
            <a:cxnLst/>
            <a:rect l="l" t="t" r="r" b="b"/>
            <a:pathLst>
              <a:path w="348271" h="0">
                <a:moveTo>
                  <a:pt x="0" y="0"/>
                </a:moveTo>
                <a:lnTo>
                  <a:pt x="34827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021237" y="708543"/>
            <a:ext cx="112020" cy="0"/>
          </a:xfrm>
          <a:custGeom>
            <a:avLst/>
            <a:gdLst/>
            <a:ahLst/>
            <a:cxnLst/>
            <a:rect l="l" t="t" r="r" b="b"/>
            <a:pathLst>
              <a:path w="112020" h="0">
                <a:moveTo>
                  <a:pt x="0" y="0"/>
                </a:moveTo>
                <a:lnTo>
                  <a:pt x="112020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342444" y="708543"/>
            <a:ext cx="114711" cy="0"/>
          </a:xfrm>
          <a:custGeom>
            <a:avLst/>
            <a:gdLst/>
            <a:ahLst/>
            <a:cxnLst/>
            <a:rect l="l" t="t" r="r" b="b"/>
            <a:pathLst>
              <a:path w="114711" h="0">
                <a:moveTo>
                  <a:pt x="0" y="0"/>
                </a:moveTo>
                <a:lnTo>
                  <a:pt x="114711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17176" y="718192"/>
            <a:ext cx="669290" cy="590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782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0"/>
              </a:spcBef>
            </a:pPr>
            <a:endParaRPr sz="1100"/>
          </a:p>
          <a:p>
            <a:pPr marL="17589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5220" y="571331"/>
            <a:ext cx="17907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7</a:t>
            </a:r>
            <a:r>
              <a:rPr dirty="0" smtClean="0" baseline="36398" sz="2175" spc="-150">
                <a:latin typeface="Times New Roman"/>
                <a:cs typeface="Times New Roman"/>
              </a:rPr>
              <a:t> </a:t>
            </a:r>
            <a:r>
              <a:rPr dirty="0" smtClean="0" baseline="36398" sz="2175" spc="104">
                <a:latin typeface="Symbol"/>
                <a:cs typeface="Symbol"/>
              </a:rPr>
              <a:t>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1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6</a:t>
            </a:r>
            <a:r>
              <a:rPr dirty="0" smtClean="0" baseline="36398" sz="2175" spc="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5247" y="71819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972" y="1063318"/>
            <a:ext cx="1549400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(b) </a:t>
            </a:r>
            <a:r>
              <a:rPr dirty="0" smtClean="0" baseline="-3968" sz="2100" spc="-187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972" y="1411985"/>
            <a:ext cx="5713095" cy="20789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values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the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equations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equal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algn="just" marL="12700" marR="406146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</a:t>
            </a:r>
            <a:r>
              <a:rPr dirty="0" smtClean="0" baseline="-3968" sz="2100" spc="7" b="1">
                <a:latin typeface="Times New Roman"/>
                <a:cs typeface="Times New Roman"/>
              </a:rPr>
              <a:t>a</a:t>
            </a:r>
            <a:r>
              <a:rPr dirty="0" smtClean="0" baseline="-3968" sz="2100" spc="0" b="1">
                <a:latin typeface="Times New Roman"/>
                <a:cs typeface="Times New Roman"/>
              </a:rPr>
              <a:t>) </a:t>
            </a:r>
            <a:r>
              <a:rPr dirty="0" smtClean="0" baseline="-3968" sz="2100" spc="-247" b="1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k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 algn="just" marL="41910" marR="3063875" indent="-29845">
              <a:lnSpc>
                <a:spcPct val="1445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b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254">
                <a:latin typeface="Times New Roman"/>
                <a:cs typeface="Times New Roman"/>
              </a:rPr>
              <a:t>4</a:t>
            </a:r>
            <a:r>
              <a:rPr dirty="0" smtClean="0" baseline="3831" sz="2175" spc="67">
                <a:latin typeface="Times New Roman"/>
                <a:cs typeface="Times New Roman"/>
              </a:rPr>
              <a:t>a</a:t>
            </a:r>
            <a:r>
              <a:rPr dirty="0" smtClean="0" baseline="3831" sz="2175" spc="-232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c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6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k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4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25">
                <a:latin typeface="Symbol"/>
                <a:cs typeface="Symbol"/>
              </a:rPr>
              <a:t>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k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14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40">
                <a:latin typeface="Times New Roman"/>
                <a:cs typeface="Times New Roman"/>
              </a:rPr>
              <a:t> k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14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k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MT Extra"/>
                <a:cs typeface="MT Extra"/>
              </a:rPr>
              <a:t></a:t>
            </a:r>
            <a:r>
              <a:rPr dirty="0" smtClean="0" sz="1450" spc="15">
                <a:latin typeface="Times New Roman"/>
                <a:cs typeface="Times New Roman"/>
              </a:rPr>
              <a:t>12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5"/>
              </a:spcBef>
            </a:pPr>
            <a:endParaRPr sz="1000"/>
          </a:p>
          <a:p>
            <a:pPr algn="just" marL="12700" marR="383222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ither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baseline="1915" sz="2175" spc="82">
                <a:latin typeface="Times New Roman"/>
                <a:cs typeface="Times New Roman"/>
              </a:rPr>
              <a:t>k</a:t>
            </a:r>
            <a:r>
              <a:rPr dirty="0" smtClean="0" baseline="1915" sz="2175" spc="30">
                <a:latin typeface="Times New Roman"/>
                <a:cs typeface="Times New Roman"/>
              </a:rPr>
              <a:t> </a:t>
            </a:r>
            <a:r>
              <a:rPr dirty="0" smtClean="0" baseline="1915" sz="2175" spc="89">
                <a:latin typeface="Symbol"/>
                <a:cs typeface="Symbol"/>
              </a:rPr>
              <a:t></a:t>
            </a:r>
            <a:r>
              <a:rPr dirty="0" smtClean="0" baseline="1915" sz="2175" spc="-284">
                <a:latin typeface="Times New Roman"/>
                <a:cs typeface="Times New Roman"/>
              </a:rPr>
              <a:t> </a:t>
            </a:r>
            <a:r>
              <a:rPr dirty="0" smtClean="0" baseline="1915" sz="2175" spc="22">
                <a:latin typeface="Times New Roman"/>
                <a:cs typeface="Times New Roman"/>
              </a:rPr>
              <a:t>1</a:t>
            </a:r>
            <a:r>
              <a:rPr dirty="0" smtClean="0" baseline="1915" sz="2175" spc="82">
                <a:latin typeface="Times New Roman"/>
                <a:cs typeface="Times New Roman"/>
              </a:rPr>
              <a:t>2</a:t>
            </a:r>
            <a:r>
              <a:rPr dirty="0" smtClean="0" baseline="1915" sz="2175" spc="1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baseline="1915" sz="2175" spc="82">
                <a:latin typeface="Times New Roman"/>
                <a:cs typeface="Times New Roman"/>
              </a:rPr>
              <a:t>k</a:t>
            </a:r>
            <a:r>
              <a:rPr dirty="0" smtClean="0" baseline="1915" sz="2175" spc="37">
                <a:latin typeface="Times New Roman"/>
                <a:cs typeface="Times New Roman"/>
              </a:rPr>
              <a:t> </a:t>
            </a:r>
            <a:r>
              <a:rPr dirty="0" smtClean="0" baseline="1915" sz="2175" spc="89">
                <a:latin typeface="Symbol"/>
                <a:cs typeface="Symbol"/>
              </a:rPr>
              <a:t></a:t>
            </a:r>
            <a:r>
              <a:rPr dirty="0" smtClean="0" baseline="1915" sz="2175" spc="-52">
                <a:latin typeface="Times New Roman"/>
                <a:cs typeface="Times New Roman"/>
              </a:rPr>
              <a:t> </a:t>
            </a:r>
            <a:r>
              <a:rPr dirty="0" smtClean="0" baseline="1915" sz="2175" spc="-89">
                <a:latin typeface="Symbol"/>
                <a:cs typeface="Symbol"/>
              </a:rPr>
              <a:t></a:t>
            </a:r>
            <a:r>
              <a:rPr dirty="0" smtClean="0" baseline="1915" sz="2175" spc="22">
                <a:latin typeface="Times New Roman"/>
                <a:cs typeface="Times New Roman"/>
              </a:rPr>
              <a:t>12</a:t>
            </a:r>
            <a:endParaRPr baseline="1915" sz="217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972" y="3542993"/>
            <a:ext cx="2254250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(b) </a:t>
            </a:r>
            <a:r>
              <a:rPr dirty="0" smtClean="0" baseline="-3968" sz="2100" spc="-142" b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k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k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4202" y="3626739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420" y="4004436"/>
            <a:ext cx="6440805" cy="4354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345">
                <a:latin typeface="Times New Roman"/>
                <a:cs typeface="Times New Roman"/>
              </a:rPr>
              <a:t> 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2</a:t>
            </a:r>
            <a:r>
              <a:rPr dirty="0" smtClean="0" baseline="3831" sz="2175" spc="-30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89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21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3</a:t>
            </a:r>
            <a:r>
              <a:rPr dirty="0" smtClean="0" baseline="3831" sz="2175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26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baseline="1915" sz="2175" spc="52">
                <a:latin typeface="Symbol"/>
                <a:cs typeface="Symbol"/>
              </a:rPr>
              <a:t></a:t>
            </a:r>
            <a:r>
              <a:rPr dirty="0" smtClean="0" baseline="1915" sz="2175" spc="52">
                <a:latin typeface="Times New Roman"/>
                <a:cs typeface="Times New Roman"/>
              </a:rPr>
              <a:t> </a:t>
            </a:r>
            <a:r>
              <a:rPr dirty="0" smtClean="0" baseline="1915" sz="2175" spc="-2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baseline="3831" sz="2175" spc="0">
                <a:latin typeface="Symbol"/>
                <a:cs typeface="Symbol"/>
              </a:rPr>
              <a:t></a:t>
            </a:r>
            <a:r>
              <a:rPr dirty="0" smtClean="0" baseline="3831" sz="2175" spc="-11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hose 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</a:t>
            </a:r>
            <a:r>
              <a:rPr dirty="0" smtClean="0" baseline="-3968" sz="2100" spc="7" b="1">
                <a:latin typeface="Times New Roman"/>
                <a:cs typeface="Times New Roman"/>
              </a:rPr>
              <a:t>a</a:t>
            </a:r>
            <a:r>
              <a:rPr dirty="0" smtClean="0" baseline="-3968" sz="2100" spc="0" b="1">
                <a:latin typeface="Times New Roman"/>
                <a:cs typeface="Times New Roman"/>
              </a:rPr>
              <a:t>) </a:t>
            </a:r>
            <a:r>
              <a:rPr dirty="0" smtClean="0" baseline="-3968" sz="2100" spc="-247" b="1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1300"/>
              </a:lnSpc>
              <a:spcBef>
                <a:spcPts val="9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equation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345">
                <a:latin typeface="Times New Roman"/>
                <a:cs typeface="Times New Roman"/>
              </a:rPr>
              <a:t> </a:t>
            </a:r>
            <a:r>
              <a:rPr dirty="0" smtClean="0" baseline="52287" sz="1275" spc="37">
                <a:latin typeface="Times New Roman"/>
                <a:cs typeface="Times New Roman"/>
              </a:rPr>
              <a:t>2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2</a:t>
            </a:r>
            <a:r>
              <a:rPr dirty="0" smtClean="0" baseline="3831" sz="2175" spc="-30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89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-21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3</a:t>
            </a:r>
            <a:r>
              <a:rPr dirty="0" smtClean="0" baseline="3831" sz="2175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0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7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baseline="-3968" sz="2100">
                <a:latin typeface="Times New Roman"/>
                <a:cs typeface="Times New Roman"/>
              </a:rPr>
              <a:t>Sum</a:t>
            </a:r>
            <a:r>
              <a:rPr dirty="0" smtClean="0" baseline="-3968" sz="2100" spc="-30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of ro</a:t>
            </a:r>
            <a:r>
              <a:rPr dirty="0" smtClean="0" baseline="-3968" sz="2100" spc="7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ts </a:t>
            </a:r>
            <a:r>
              <a:rPr dirty="0" smtClean="0" baseline="-3968" sz="2100" spc="-165">
                <a:latin typeface="Times New Roman"/>
                <a:cs typeface="Times New Roman"/>
              </a:rPr>
              <a:t> </a:t>
            </a:r>
            <a:r>
              <a:rPr dirty="0" smtClean="0" sz="1450" spc="195">
                <a:latin typeface="Symbol"/>
                <a:cs typeface="Symbol"/>
              </a:rPr>
              <a:t></a:t>
            </a:r>
            <a:r>
              <a:rPr dirty="0" smtClean="0" sz="1450" spc="80">
                <a:latin typeface="Symbol"/>
                <a:cs typeface="Symbol"/>
              </a:rPr>
              <a:t>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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/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(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)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/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Product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ots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352">
                <a:latin typeface="Times New Roman"/>
                <a:cs typeface="Times New Roman"/>
              </a:rPr>
              <a:t> </a:t>
            </a:r>
            <a:r>
              <a:rPr dirty="0" smtClean="0" baseline="3831" sz="2175" spc="240">
                <a:latin typeface="Symbol"/>
                <a:cs typeface="Symbol"/>
              </a:rPr>
              <a:t></a:t>
            </a:r>
            <a:r>
              <a:rPr dirty="0" smtClean="0" baseline="3831" sz="2175" spc="89">
                <a:latin typeface="Symbol"/>
                <a:cs typeface="Symbol"/>
              </a:rPr>
              <a:t></a:t>
            </a:r>
            <a:r>
              <a:rPr dirty="0" smtClean="0" baseline="3831" sz="2175" spc="-82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89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c</a:t>
            </a:r>
            <a:r>
              <a:rPr dirty="0" smtClean="0" baseline="3831" sz="2175" spc="-284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/</a:t>
            </a:r>
            <a:r>
              <a:rPr dirty="0" smtClean="0" baseline="3831" sz="2175" spc="-24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a</a:t>
            </a:r>
            <a:r>
              <a:rPr dirty="0" smtClean="0" baseline="3831" sz="2175" spc="52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3</a:t>
            </a:r>
            <a:r>
              <a:rPr dirty="0" smtClean="0" baseline="3831" sz="2175" spc="135">
                <a:latin typeface="Times New Roman"/>
                <a:cs typeface="Times New Roman"/>
              </a:rPr>
              <a:t>/</a:t>
            </a:r>
            <a:r>
              <a:rPr dirty="0" smtClean="0" baseline="3831" sz="2175" spc="82">
                <a:latin typeface="Times New Roman"/>
                <a:cs typeface="Times New Roman"/>
              </a:rPr>
              <a:t>1</a:t>
            </a:r>
            <a:r>
              <a:rPr dirty="0" smtClean="0" baseline="3831" sz="2175" spc="-24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3</a:t>
            </a:r>
            <a:endParaRPr baseline="3831" sz="21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baseline="3831" sz="2175" spc="179">
                <a:latin typeface="Times New Roman"/>
                <a:cs typeface="Times New Roman"/>
              </a:rPr>
              <a:t>3</a:t>
            </a:r>
            <a:r>
              <a:rPr dirty="0" smtClean="0" baseline="3831" sz="2175" spc="104">
                <a:latin typeface="Symbol"/>
                <a:cs typeface="Symbol"/>
              </a:rPr>
              <a:t></a:t>
            </a:r>
            <a:r>
              <a:rPr dirty="0" smtClean="0" baseline="3831" sz="2175" spc="-172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</a:t>
            </a:r>
            <a:r>
              <a:rPr dirty="0" smtClean="0" baseline="3831" sz="2175" spc="-292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</a:t>
            </a:r>
            <a:r>
              <a:rPr dirty="0" smtClean="0" baseline="3831" sz="2175" spc="7">
                <a:latin typeface="Times New Roman"/>
                <a:cs typeface="Times New Roman"/>
              </a:rPr>
              <a:t> </a:t>
            </a:r>
            <a:r>
              <a:rPr dirty="0" smtClean="0" baseline="3831" sz="2175" spc="-44">
                <a:latin typeface="Times New Roman"/>
                <a:cs typeface="Times New Roman"/>
              </a:rPr>
              <a:t>a</a:t>
            </a:r>
            <a:r>
              <a:rPr dirty="0" smtClean="0" baseline="3831" sz="2175" spc="22">
                <a:latin typeface="Times New Roman"/>
                <a:cs typeface="Times New Roman"/>
              </a:rPr>
              <a:t>n</a:t>
            </a:r>
            <a:r>
              <a:rPr dirty="0" smtClean="0" baseline="3831" sz="2175" spc="82">
                <a:latin typeface="Times New Roman"/>
                <a:cs typeface="Times New Roman"/>
              </a:rPr>
              <a:t>d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3</a:t>
            </a:r>
            <a:r>
              <a:rPr dirty="0" smtClean="0" baseline="3831" sz="2175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</a:t>
            </a:r>
            <a:r>
              <a:rPr dirty="0" smtClean="0" baseline="3831" sz="2175" spc="-217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</a:t>
            </a:r>
            <a:r>
              <a:rPr dirty="0" smtClean="0" baseline="3831" sz="2175" spc="-217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</a:t>
            </a:r>
            <a:r>
              <a:rPr dirty="0" smtClean="0" baseline="3831" sz="2175" spc="-2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baseline="-3968" sz="2100">
                <a:latin typeface="Times New Roman"/>
                <a:cs typeface="Times New Roman"/>
              </a:rPr>
              <a:t>Sum</a:t>
            </a:r>
            <a:r>
              <a:rPr dirty="0" smtClean="0" baseline="-3968" sz="2100" spc="-30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of ro</a:t>
            </a:r>
            <a:r>
              <a:rPr dirty="0" smtClean="0" baseline="-3968" sz="2100" spc="7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ts </a:t>
            </a:r>
            <a:r>
              <a:rPr dirty="0" smtClean="0" baseline="-3968" sz="2100" spc="-165">
                <a:latin typeface="Times New Roman"/>
                <a:cs typeface="Times New Roman"/>
              </a:rPr>
              <a:t> </a:t>
            </a:r>
            <a:r>
              <a:rPr dirty="0" smtClean="0" sz="1450" spc="185">
                <a:latin typeface="Symbol"/>
                <a:cs typeface="Symbol"/>
              </a:rPr>
              <a:t>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25">
                <a:latin typeface="Times New Roman"/>
                <a:cs typeface="Times New Roman"/>
              </a:rPr>
              <a:t>3</a:t>
            </a:r>
            <a:r>
              <a:rPr dirty="0" smtClean="0" sz="1450" spc="80">
                <a:latin typeface="Symbol"/>
                <a:cs typeface="Symbol"/>
              </a:rPr>
              <a:t>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</a:t>
            </a:r>
            <a:r>
              <a:rPr dirty="0" smtClean="0" sz="1950" spc="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75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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Symbol"/>
                <a:cs typeface="Symbol"/>
              </a:rPr>
              <a:t>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3</a:t>
            </a:r>
            <a:r>
              <a:rPr dirty="0" smtClean="0" sz="1450" spc="80">
                <a:latin typeface="Symbol"/>
                <a:cs typeface="Symbol"/>
              </a:rPr>
              <a:t>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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Symbol"/>
                <a:cs typeface="Symbol"/>
              </a:rPr>
              <a:t>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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2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80">
                <a:latin typeface="Symbol"/>
                <a:cs typeface="Symbol"/>
              </a:rPr>
              <a:t>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2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baseline="-3968" sz="2100">
                <a:latin typeface="Times New Roman"/>
                <a:cs typeface="Times New Roman"/>
              </a:rPr>
              <a:t>Product</a:t>
            </a:r>
            <a:r>
              <a:rPr dirty="0" smtClean="0" baseline="-3968" sz="2100" spc="7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of r</a:t>
            </a:r>
            <a:r>
              <a:rPr dirty="0" smtClean="0" baseline="-3968" sz="2100" spc="7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ots </a:t>
            </a:r>
            <a:r>
              <a:rPr dirty="0" smtClean="0" baseline="-3968" sz="2100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25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70">
                <a:latin typeface="Times New Roman"/>
                <a:cs typeface="Times New Roman"/>
              </a:rPr>
              <a:t>3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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9</a:t>
            </a:r>
            <a:r>
              <a:rPr dirty="0" smtClean="0" sz="1450" spc="160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450" spc="150">
                <a:latin typeface="Symbol"/>
                <a:cs typeface="Symbol"/>
              </a:rPr>
              <a:t>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3</a:t>
            </a:r>
            <a:r>
              <a:rPr dirty="0" smtClean="0" sz="1450" spc="110">
                <a:latin typeface="Symbol"/>
                <a:cs typeface="Symbol"/>
              </a:rPr>
              <a:t>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  <a:p>
            <a:pPr marL="38735">
              <a:lnSpc>
                <a:spcPct val="100000"/>
              </a:lnSpc>
              <a:spcBef>
                <a:spcPts val="270"/>
              </a:spcBef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30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1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85">
                <a:latin typeface="Times New Roman"/>
                <a:cs typeface="Times New Roman"/>
              </a:rPr>
              <a:t>3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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3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Symbol"/>
                <a:cs typeface="Symbol"/>
              </a:rPr>
              <a:t>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2350" spc="-27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Symbol"/>
                <a:cs typeface="Symbol"/>
              </a:rPr>
              <a:t>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</a:t>
            </a:r>
            <a:r>
              <a:rPr dirty="0" smtClean="0" sz="1950" spc="-16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7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75">
                <a:latin typeface="Times New Roman"/>
                <a:cs typeface="Times New Roman"/>
              </a:rPr>
              <a:t>3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Symbol"/>
                <a:cs typeface="Symbol"/>
              </a:rPr>
              <a:t>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160">
                <a:latin typeface="Times New Roman"/>
                <a:cs typeface="Times New Roman"/>
              </a:rPr>
              <a:t>0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3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6</a:t>
            </a:r>
            <a:r>
              <a:rPr dirty="0" smtClean="0" sz="1450" spc="165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160">
                <a:latin typeface="Times New Roman"/>
                <a:cs typeface="Times New Roman"/>
              </a:rPr>
              <a:t>6</a:t>
            </a:r>
            <a:r>
              <a:rPr dirty="0" smtClean="0" sz="1450" spc="160">
                <a:latin typeface="Symbol"/>
                <a:cs typeface="Symbol"/>
              </a:rPr>
              <a:t>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3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42545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165">
                <a:latin typeface="Times New Roman"/>
                <a:cs typeface="Times New Roman"/>
              </a:rPr>
              <a:t>6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0">
                <a:latin typeface="Symbol"/>
                <a:cs typeface="Symbol"/>
              </a:rPr>
              <a:t>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4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430" y="8520938"/>
            <a:ext cx="1522095" cy="596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2598" y="8436937"/>
            <a:ext cx="341630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950" spc="-265">
                <a:latin typeface="Symbol"/>
                <a:cs typeface="Symbol"/>
              </a:rPr>
              <a:t></a:t>
            </a:r>
            <a:r>
              <a:rPr dirty="0" smtClean="0" sz="1450" spc="-70">
                <a:latin typeface="Times New Roman"/>
                <a:cs typeface="Times New Roman"/>
              </a:rPr>
              <a:t>S</a:t>
            </a:r>
            <a:r>
              <a:rPr dirty="0" smtClean="0" sz="1450" spc="15">
                <a:latin typeface="Times New Roman"/>
                <a:cs typeface="Times New Roman"/>
              </a:rPr>
              <a:t>u</a:t>
            </a:r>
            <a:r>
              <a:rPr dirty="0" smtClean="0" sz="1450" spc="90">
                <a:latin typeface="Times New Roman"/>
                <a:cs typeface="Times New Roman"/>
              </a:rPr>
              <a:t>m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5">
                <a:latin typeface="Times New Roman"/>
                <a:cs typeface="Times New Roman"/>
              </a:rPr>
              <a:t>s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15">
                <a:latin typeface="Times New Roman"/>
                <a:cs typeface="Times New Roman"/>
              </a:rPr>
              <a:t>u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r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10">
                <a:latin typeface="Times New Roman"/>
                <a:cs typeface="Times New Roman"/>
              </a:rPr>
              <a:t>s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972" y="9389074"/>
            <a:ext cx="1360805" cy="2463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>
                <a:latin typeface="Times New Roman"/>
                <a:cs typeface="Times New Roman"/>
              </a:rPr>
              <a:t>(b) </a:t>
            </a:r>
            <a:r>
              <a:rPr dirty="0" smtClean="0" baseline="-3968" sz="2100" spc="-217" b="1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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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4285" y="9409683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36995" y="9500466"/>
            <a:ext cx="141433" cy="0"/>
          </a:xfrm>
          <a:custGeom>
            <a:avLst/>
            <a:gdLst/>
            <a:ahLst/>
            <a:cxnLst/>
            <a:rect l="l" t="t" r="r" b="b"/>
            <a:pathLst>
              <a:path w="141433" h="0">
                <a:moveTo>
                  <a:pt x="0" y="0"/>
                </a:moveTo>
                <a:lnTo>
                  <a:pt x="141433" y="0"/>
                </a:lnTo>
              </a:path>
            </a:pathLst>
          </a:custGeom>
          <a:ln w="75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861693" y="9500466"/>
            <a:ext cx="114787" cy="0"/>
          </a:xfrm>
          <a:custGeom>
            <a:avLst/>
            <a:gdLst/>
            <a:ahLst/>
            <a:cxnLst/>
            <a:rect l="l" t="t" r="r" b="b"/>
            <a:pathLst>
              <a:path w="114787" h="0">
                <a:moveTo>
                  <a:pt x="0" y="0"/>
                </a:moveTo>
                <a:lnTo>
                  <a:pt x="114787" y="0"/>
                </a:lnTo>
              </a:path>
            </a:pathLst>
          </a:custGeom>
          <a:ln w="75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47415" y="9362894"/>
            <a:ext cx="1537970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12140">
              <a:lnSpc>
                <a:spcPts val="990"/>
              </a:lnSpc>
            </a:pP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52">
                <a:latin typeface="Times New Roman"/>
                <a:cs typeface="Times New Roman"/>
              </a:rPr>
              <a:t> 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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  <a:p>
            <a:pPr marL="12700">
              <a:lnSpc>
                <a:spcPts val="1070"/>
              </a:lnSpc>
              <a:tabLst>
                <a:tab pos="141795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(c) </a:t>
            </a:r>
            <a:r>
              <a:rPr dirty="0" smtClean="0" sz="1400" spc="-145" b="1">
                <a:latin typeface="Times New Roman"/>
                <a:cs typeface="Times New Roman"/>
              </a:rPr>
              <a:t> </a:t>
            </a:r>
            <a:r>
              <a:rPr dirty="0" smtClean="0" baseline="11494" sz="2175" spc="67">
                <a:latin typeface="Symbol"/>
                <a:cs typeface="Symbol"/>
              </a:rPr>
              <a:t></a:t>
            </a:r>
            <a:r>
              <a:rPr dirty="0" smtClean="0" baseline="11494" sz="2175" spc="-104">
                <a:latin typeface="Times New Roman"/>
                <a:cs typeface="Times New Roman"/>
              </a:rPr>
              <a:t> </a:t>
            </a:r>
            <a:r>
              <a:rPr dirty="0" smtClean="0" baseline="11494" sz="2175" spc="52">
                <a:latin typeface="Symbol"/>
                <a:cs typeface="Symbol"/>
              </a:rPr>
              <a:t></a:t>
            </a:r>
            <a:r>
              <a:rPr dirty="0" smtClean="0" baseline="11494" sz="2175" spc="67">
                <a:latin typeface="Times New Roman"/>
                <a:cs typeface="Times New Roman"/>
              </a:rPr>
              <a:t> </a:t>
            </a:r>
            <a:r>
              <a:rPr dirty="0" smtClean="0" baseline="-32567" sz="2175" spc="67">
                <a:latin typeface="Symbol"/>
                <a:cs typeface="Symbol"/>
              </a:rPr>
              <a:t></a:t>
            </a:r>
            <a:r>
              <a:rPr dirty="0" smtClean="0" baseline="-32567" sz="2175" spc="67">
                <a:latin typeface="Times New Roman"/>
                <a:cs typeface="Times New Roman"/>
              </a:rPr>
              <a:t>	</a:t>
            </a:r>
            <a:r>
              <a:rPr dirty="0" smtClean="0" baseline="-32567" sz="2175" spc="52">
                <a:latin typeface="Symbol"/>
                <a:cs typeface="Symbol"/>
              </a:rPr>
              <a:t></a:t>
            </a:r>
            <a:endParaRPr baseline="-32567" sz="2175">
              <a:latin typeface="Symbol"/>
              <a:cs typeface="Symbo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7701" y="9409683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072" y="1467081"/>
            <a:ext cx="358597" cy="0"/>
          </a:xfrm>
          <a:custGeom>
            <a:avLst/>
            <a:gdLst/>
            <a:ahLst/>
            <a:cxnLst/>
            <a:rect l="l" t="t" r="r" b="b"/>
            <a:pathLst>
              <a:path w="358597" h="0">
                <a:moveTo>
                  <a:pt x="0" y="0"/>
                </a:moveTo>
                <a:lnTo>
                  <a:pt x="358597" y="0"/>
                </a:lnTo>
              </a:path>
            </a:pathLst>
          </a:custGeom>
          <a:ln w="7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972" y="441452"/>
            <a:ext cx="6877684" cy="1268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 b="1" u="heavy">
                <a:latin typeface="Times New Roman"/>
                <a:cs typeface="Times New Roman"/>
              </a:rPr>
              <a:t>2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Partia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Fraction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/>
          </a:p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ethod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 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59055">
              <a:lnSpc>
                <a:spcPts val="163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(</a:t>
            </a:r>
            <a:r>
              <a:rPr dirty="0" smtClean="0" sz="1450" spc="90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  <a:p>
            <a:pPr marL="54610">
              <a:lnSpc>
                <a:spcPts val="1330"/>
              </a:lnSpc>
            </a:pPr>
            <a:r>
              <a:rPr dirty="0" smtClean="0" baseline="-32567" sz="2175" spc="97">
                <a:latin typeface="Times New Roman"/>
                <a:cs typeface="Times New Roman"/>
              </a:rPr>
              <a:t>g</a:t>
            </a:r>
            <a:r>
              <a:rPr dirty="0" smtClean="0" baseline="-32567" sz="2175" spc="112">
                <a:latin typeface="Times New Roman"/>
                <a:cs typeface="Times New Roman"/>
              </a:rPr>
              <a:t>(</a:t>
            </a:r>
            <a:r>
              <a:rPr dirty="0" smtClean="0" baseline="-32567" sz="2175" spc="135">
                <a:latin typeface="Times New Roman"/>
                <a:cs typeface="Times New Roman"/>
              </a:rPr>
              <a:t>x</a:t>
            </a:r>
            <a:r>
              <a:rPr dirty="0" smtClean="0" baseline="-32567" sz="2175" spc="15">
                <a:latin typeface="Times New Roman"/>
                <a:cs typeface="Times New Roman"/>
              </a:rPr>
              <a:t>)</a:t>
            </a:r>
            <a:r>
              <a:rPr dirty="0" smtClean="0" baseline="-32567" sz="2175" spc="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f(x)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are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ction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972" y="1818893"/>
            <a:ext cx="3017520" cy="1268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6"/>
              </a:spcBef>
            </a:pPr>
            <a:endParaRPr sz="1000"/>
          </a:p>
          <a:p>
            <a:pPr marL="83185">
              <a:lnSpc>
                <a:spcPct val="100000"/>
              </a:lnSpc>
              <a:tabLst>
                <a:tab pos="18872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c</a:t>
            </a:r>
            <a:r>
              <a:rPr dirty="0" smtClean="0" baseline="-22875" sz="1275" spc="37">
                <a:latin typeface="Times New Roman"/>
                <a:cs typeface="Times New Roman"/>
              </a:rPr>
              <a:t>0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baseline="-22875" sz="1275" spc="37">
                <a:latin typeface="Times New Roman"/>
                <a:cs typeface="Times New Roman"/>
              </a:rPr>
              <a:t>1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c</a:t>
            </a:r>
            <a:r>
              <a:rPr dirty="0" smtClean="0" baseline="-22875" sz="1275" spc="37">
                <a:latin typeface="Times New Roman"/>
                <a:cs typeface="Times New Roman"/>
              </a:rPr>
              <a:t>2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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30">
                <a:latin typeface="Times New Roman"/>
                <a:cs typeface="Times New Roman"/>
              </a:rPr>
              <a:t>c</a:t>
            </a:r>
            <a:r>
              <a:rPr dirty="0" smtClean="0" baseline="-22875" sz="1275" spc="37">
                <a:latin typeface="Times New Roman"/>
                <a:cs typeface="Times New Roman"/>
              </a:rPr>
              <a:t>n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two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frac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(a)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P</a:t>
            </a:r>
            <a:r>
              <a:rPr dirty="0" smtClean="0" sz="1600" spc="-10" b="1" u="heavy"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latin typeface="Times New Roman"/>
                <a:cs typeface="Times New Roman"/>
              </a:rPr>
              <a:t>per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fractions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0324" y="2153646"/>
            <a:ext cx="838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5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7815" y="2153646"/>
            <a:ext cx="838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7519" y="2184653"/>
            <a:ext cx="28911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n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of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972" y="3181730"/>
            <a:ext cx="60369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of de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inator.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3650" y="3785097"/>
            <a:ext cx="1072600" cy="0"/>
          </a:xfrm>
          <a:custGeom>
            <a:avLst/>
            <a:gdLst/>
            <a:ahLst/>
            <a:cxnLst/>
            <a:rect l="l" t="t" r="r" b="b"/>
            <a:pathLst>
              <a:path w="1072600" h="0">
                <a:moveTo>
                  <a:pt x="0" y="0"/>
                </a:moveTo>
                <a:lnTo>
                  <a:pt x="107260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228310" y="3785097"/>
            <a:ext cx="682805" cy="0"/>
          </a:xfrm>
          <a:custGeom>
            <a:avLst/>
            <a:gdLst/>
            <a:ahLst/>
            <a:cxnLst/>
            <a:rect l="l" t="t" r="r" b="b"/>
            <a:pathLst>
              <a:path w="682805" h="0">
                <a:moveTo>
                  <a:pt x="0" y="0"/>
                </a:moveTo>
                <a:lnTo>
                  <a:pt x="68280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26974" y="3785097"/>
            <a:ext cx="1066655" cy="0"/>
          </a:xfrm>
          <a:custGeom>
            <a:avLst/>
            <a:gdLst/>
            <a:ahLst/>
            <a:cxnLst/>
            <a:rect l="l" t="t" r="r" b="b"/>
            <a:pathLst>
              <a:path w="1066655" h="0">
                <a:moveTo>
                  <a:pt x="0" y="0"/>
                </a:moveTo>
                <a:lnTo>
                  <a:pt x="106665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7276" y="3731385"/>
            <a:ext cx="134937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4061" sz="2175" spc="-7">
                <a:latin typeface="Times New Roman"/>
                <a:cs typeface="Times New Roman"/>
              </a:rPr>
              <a:t>(</a:t>
            </a:r>
            <a:r>
              <a:rPr dirty="0" smtClean="0" baseline="44061" sz="2175" spc="52">
                <a:latin typeface="Times New Roman"/>
                <a:cs typeface="Times New Roman"/>
              </a:rPr>
              <a:t>i</a:t>
            </a:r>
            <a:r>
              <a:rPr dirty="0" smtClean="0" baseline="44061" sz="2175" spc="30">
                <a:latin typeface="Times New Roman"/>
                <a:cs typeface="Times New Roman"/>
              </a:rPr>
              <a:t>)</a:t>
            </a:r>
            <a:r>
              <a:rPr dirty="0" smtClean="0" baseline="44061" sz="2175" spc="30">
                <a:latin typeface="Times New Roman"/>
                <a:cs typeface="Times New Roman"/>
              </a:rPr>
              <a:t> </a:t>
            </a:r>
            <a:r>
              <a:rPr dirty="0" smtClean="0" baseline="44061" sz="2175" spc="-27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18632" y="3647813"/>
            <a:ext cx="1020444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450" spc="-5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  <a:p>
            <a:pPr marL="325120">
              <a:lnSpc>
                <a:spcPts val="1889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3465" y="3647813"/>
            <a:ext cx="1410970" cy="403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3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ii</a:t>
            </a:r>
            <a:r>
              <a:rPr dirty="0" smtClean="0" sz="1450" spc="13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  <a:p>
            <a:pPr marL="372745">
              <a:lnSpc>
                <a:spcPts val="1695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7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18762" y="3529704"/>
            <a:ext cx="4953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1119" y="3529704"/>
            <a:ext cx="15919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808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4169282"/>
            <a:ext cx="2351405" cy="882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clude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(1)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Line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20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ctors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3689" y="5399573"/>
            <a:ext cx="1021020" cy="0"/>
          </a:xfrm>
          <a:custGeom>
            <a:avLst/>
            <a:gdLst/>
            <a:ahLst/>
            <a:cxnLst/>
            <a:rect l="l" t="t" r="r" b="b"/>
            <a:pathLst>
              <a:path w="1021020" h="0">
                <a:moveTo>
                  <a:pt x="0" y="0"/>
                </a:moveTo>
                <a:lnTo>
                  <a:pt x="102102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923645" y="5399573"/>
            <a:ext cx="396634" cy="0"/>
          </a:xfrm>
          <a:custGeom>
            <a:avLst/>
            <a:gdLst/>
            <a:ahLst/>
            <a:cxnLst/>
            <a:rect l="l" t="t" r="r" b="b"/>
            <a:pathLst>
              <a:path w="396634" h="0">
                <a:moveTo>
                  <a:pt x="0" y="0"/>
                </a:moveTo>
                <a:lnTo>
                  <a:pt x="39663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09387" y="5399573"/>
            <a:ext cx="399401" cy="0"/>
          </a:xfrm>
          <a:custGeom>
            <a:avLst/>
            <a:gdLst/>
            <a:ahLst/>
            <a:cxnLst/>
            <a:rect l="l" t="t" r="r" b="b"/>
            <a:pathLst>
              <a:path w="399401" h="0">
                <a:moveTo>
                  <a:pt x="0" y="0"/>
                </a:moveTo>
                <a:lnTo>
                  <a:pt x="39940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90461" y="5346146"/>
            <a:ext cx="222694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49045" algn="l"/>
                <a:tab pos="1834514" algn="l"/>
              </a:tabLst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85987" y="5199056"/>
            <a:ext cx="116522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45">
                <a:latin typeface="Symbol"/>
                <a:cs typeface="Symbol"/>
              </a:rPr>
              <a:t>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13556" y="5144337"/>
            <a:ext cx="17799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9494" algn="l"/>
                <a:tab pos="163576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280" y="5262556"/>
            <a:ext cx="2095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35">
                <a:latin typeface="Times New Roman"/>
                <a:cs typeface="Times New Roman"/>
              </a:rPr>
              <a:t>i</a:t>
            </a:r>
            <a:r>
              <a:rPr dirty="0" smtClean="0" sz="1450" spc="2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6118" y="5262556"/>
            <a:ext cx="72707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11916" y="7123313"/>
            <a:ext cx="521754" cy="0"/>
          </a:xfrm>
          <a:custGeom>
            <a:avLst/>
            <a:gdLst/>
            <a:ahLst/>
            <a:cxnLst/>
            <a:rect l="l" t="t" r="r" b="b"/>
            <a:pathLst>
              <a:path w="521754" h="0">
                <a:moveTo>
                  <a:pt x="0" y="0"/>
                </a:moveTo>
                <a:lnTo>
                  <a:pt x="521754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10423" y="5722428"/>
            <a:ext cx="4791075" cy="150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4</a:t>
            </a:r>
            <a:r>
              <a:rPr dirty="0" smtClean="0" sz="1950" spc="-1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B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46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04">
                <a:latin typeface="Times New Roman"/>
                <a:cs typeface="Times New Roman"/>
              </a:rPr>
              <a:t>B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85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1400"/>
              </a:lnSpc>
              <a:spcBef>
                <a:spcPts val="35"/>
              </a:spcBef>
            </a:pPr>
            <a:endParaRPr sz="1400"/>
          </a:p>
          <a:p>
            <a:pPr marL="3937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b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r>
              <a:rPr dirty="0" smtClean="0" baseline="36398" sz="2175" spc="-254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13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2</a:t>
            </a:r>
            <a:r>
              <a:rPr dirty="0" smtClean="0" baseline="36398" sz="2175" spc="-322">
                <a:latin typeface="Times New Roman"/>
                <a:cs typeface="Times New Roman"/>
              </a:rPr>
              <a:t> </a:t>
            </a:r>
            <a:r>
              <a:rPr dirty="0" smtClean="0" baseline="36398" sz="2175" spc="82">
                <a:latin typeface="Times New Roman"/>
                <a:cs typeface="Times New Roman"/>
              </a:rPr>
              <a:t>B</a:t>
            </a:r>
            <a:r>
              <a:rPr dirty="0" smtClean="0" baseline="36398" sz="2175" spc="82">
                <a:latin typeface="Times New Roman"/>
                <a:cs typeface="Times New Roman"/>
              </a:rPr>
              <a:t>  </a:t>
            </a:r>
            <a:r>
              <a:rPr dirty="0" smtClean="0" baseline="36398" sz="2175" spc="-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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15797" y="7132963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0972" y="7443469"/>
            <a:ext cx="19634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(2)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88901" y="8016123"/>
            <a:ext cx="521526" cy="0"/>
          </a:xfrm>
          <a:custGeom>
            <a:avLst/>
            <a:gdLst/>
            <a:ahLst/>
            <a:cxnLst/>
            <a:rect l="l" t="t" r="r" b="b"/>
            <a:pathLst>
              <a:path w="521526" h="0">
                <a:moveTo>
                  <a:pt x="0" y="0"/>
                </a:moveTo>
                <a:lnTo>
                  <a:pt x="521526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632865" y="8016123"/>
            <a:ext cx="111346" cy="0"/>
          </a:xfrm>
          <a:custGeom>
            <a:avLst/>
            <a:gdLst/>
            <a:ahLst/>
            <a:cxnLst/>
            <a:rect l="l" t="t" r="r" b="b"/>
            <a:pathLst>
              <a:path w="111346" h="0">
                <a:moveTo>
                  <a:pt x="0" y="0"/>
                </a:moveTo>
                <a:lnTo>
                  <a:pt x="111346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629971" y="8025772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25744" y="7878912"/>
            <a:ext cx="31261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92710" y="8025772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9508" y="7760045"/>
            <a:ext cx="1103630" cy="352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240">
                <a:latin typeface="Times New Roman"/>
                <a:cs typeface="Times New Roman"/>
              </a:rPr>
              <a:t>1</a:t>
            </a:r>
            <a:r>
              <a:rPr dirty="0" smtClean="0" baseline="-36398" sz="2175" spc="-37">
                <a:latin typeface="Symbol"/>
                <a:cs typeface="Symbol"/>
              </a:rPr>
              <a:t></a:t>
            </a:r>
            <a:r>
              <a:rPr dirty="0" smtClean="0" baseline="-36398" sz="2175" spc="-157">
                <a:latin typeface="Times New Roman"/>
                <a:cs typeface="Times New Roman"/>
              </a:rPr>
              <a:t> </a:t>
            </a:r>
            <a:r>
              <a:rPr dirty="0" smtClean="0" baseline="-36398" sz="2175" spc="82">
                <a:latin typeface="Times New Roman"/>
                <a:cs typeface="Times New Roman"/>
              </a:rPr>
              <a:t>B</a:t>
            </a:r>
            <a:r>
              <a:rPr dirty="0" smtClean="0" baseline="-36398" sz="2175" spc="-35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751466" y="8602863"/>
            <a:ext cx="111637" cy="0"/>
          </a:xfrm>
          <a:custGeom>
            <a:avLst/>
            <a:gdLst/>
            <a:ahLst/>
            <a:cxnLst/>
            <a:rect l="l" t="t" r="r" b="b"/>
            <a:pathLst>
              <a:path w="111637" h="0">
                <a:moveTo>
                  <a:pt x="0" y="0"/>
                </a:moveTo>
                <a:lnTo>
                  <a:pt x="111637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071808" y="8602863"/>
            <a:ext cx="111732" cy="0"/>
          </a:xfrm>
          <a:custGeom>
            <a:avLst/>
            <a:gdLst/>
            <a:ahLst/>
            <a:cxnLst/>
            <a:rect l="l" t="t" r="r" b="b"/>
            <a:pathLst>
              <a:path w="111732" h="0">
                <a:moveTo>
                  <a:pt x="0" y="0"/>
                </a:moveTo>
                <a:lnTo>
                  <a:pt x="111732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10427" y="8465652"/>
            <a:ext cx="178244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58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15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5</a:t>
            </a:r>
            <a:endParaRPr baseline="36398" sz="2175">
              <a:latin typeface="Times New Roman"/>
              <a:cs typeface="Times New Roman"/>
            </a:endParaRPr>
          </a:p>
          <a:p>
            <a:pPr algn="r" marR="12700">
              <a:lnSpc>
                <a:spcPts val="1320"/>
              </a:lnSpc>
              <a:tabLst>
                <a:tab pos="32067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47671" y="9188695"/>
            <a:ext cx="1100371" cy="0"/>
          </a:xfrm>
          <a:custGeom>
            <a:avLst/>
            <a:gdLst/>
            <a:ahLst/>
            <a:cxnLst/>
            <a:rect l="l" t="t" r="r" b="b"/>
            <a:pathLst>
              <a:path w="1100371" h="0">
                <a:moveTo>
                  <a:pt x="0" y="0"/>
                </a:moveTo>
                <a:lnTo>
                  <a:pt x="110037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44381" y="8933559"/>
            <a:ext cx="1123950" cy="5054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889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2185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7507" y="9051622"/>
            <a:ext cx="262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26310" y="9101835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2351405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(2)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25" b="1" u="heavy">
                <a:latin typeface="Times New Roman"/>
                <a:cs typeface="Times New Roman"/>
              </a:rPr>
              <a:t>Q</a:t>
            </a:r>
            <a:r>
              <a:rPr dirty="0" smtClean="0" sz="1600" spc="-10" b="1" u="heavy">
                <a:latin typeface="Times New Roman"/>
                <a:cs typeface="Times New Roman"/>
              </a:rPr>
              <a:t>ua</a:t>
            </a:r>
            <a:r>
              <a:rPr dirty="0" smtClean="0" sz="1600" spc="-10" b="1" u="heavy">
                <a:latin typeface="Times New Roman"/>
                <a:cs typeface="Times New Roman"/>
              </a:rPr>
              <a:t>dra</a:t>
            </a:r>
            <a:r>
              <a:rPr dirty="0" smtClean="0" sz="1600" spc="-10" b="1" u="heavy">
                <a:latin typeface="Times New Roman"/>
                <a:cs typeface="Times New Roman"/>
              </a:rPr>
              <a:t>tic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factors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2707" y="1396235"/>
            <a:ext cx="1042106" cy="0"/>
          </a:xfrm>
          <a:custGeom>
            <a:avLst/>
            <a:gdLst/>
            <a:ahLst/>
            <a:cxnLst/>
            <a:rect l="l" t="t" r="r" b="b"/>
            <a:pathLst>
              <a:path w="1042106" h="0">
                <a:moveTo>
                  <a:pt x="0" y="0"/>
                </a:moveTo>
                <a:lnTo>
                  <a:pt x="1042106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965464" y="1396235"/>
            <a:ext cx="355891" cy="0"/>
          </a:xfrm>
          <a:custGeom>
            <a:avLst/>
            <a:gdLst/>
            <a:ahLst/>
            <a:cxnLst/>
            <a:rect l="l" t="t" r="r" b="b"/>
            <a:pathLst>
              <a:path w="355891" h="0">
                <a:moveTo>
                  <a:pt x="0" y="0"/>
                </a:moveTo>
                <a:lnTo>
                  <a:pt x="355891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506200" y="1396235"/>
            <a:ext cx="581850" cy="0"/>
          </a:xfrm>
          <a:custGeom>
            <a:avLst/>
            <a:gdLst/>
            <a:ahLst/>
            <a:cxnLst/>
            <a:rect l="l" t="t" r="r" b="b"/>
            <a:pathLst>
              <a:path w="581850" h="0">
                <a:moveTo>
                  <a:pt x="0" y="0"/>
                </a:moveTo>
                <a:lnTo>
                  <a:pt x="581850" y="0"/>
                </a:lnTo>
              </a:path>
            </a:pathLst>
          </a:custGeom>
          <a:ln w="75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9519" y="1139849"/>
            <a:ext cx="1073150" cy="526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9525">
              <a:lnSpc>
                <a:spcPts val="1705"/>
              </a:lnSpc>
              <a:tabLst>
                <a:tab pos="24193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2385"/>
              </a:lnSpc>
            </a:pP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35">
                <a:latin typeface="Symbol"/>
                <a:cs typeface="Symbol"/>
              </a:rPr>
              <a:t>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0224" y="1144925"/>
            <a:ext cx="120269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8860" algn="l"/>
              </a:tabLst>
            </a:pPr>
            <a:r>
              <a:rPr dirty="0" smtClean="0" sz="1450" spc="45">
                <a:latin typeface="Symbol"/>
                <a:cs typeface="Symbol"/>
              </a:rPr>
              <a:t>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35">
                <a:latin typeface="Symbol"/>
                <a:cs typeface="Symbol"/>
              </a:rPr>
              <a:t>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7661" y="1415462"/>
            <a:ext cx="4864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48991" y="1133017"/>
            <a:ext cx="747395" cy="356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4" sz="2175" spc="67">
                <a:latin typeface="Symbol"/>
                <a:cs typeface="Symbol"/>
              </a:rPr>
              <a:t></a:t>
            </a:r>
            <a:r>
              <a:rPr dirty="0" smtClean="0" baseline="-38314" sz="21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8628" y="1407478"/>
            <a:ext cx="376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2670" y="1139849"/>
            <a:ext cx="1670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391" y="1259225"/>
            <a:ext cx="2101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35">
                <a:latin typeface="Times New Roman"/>
                <a:cs typeface="Times New Roman"/>
              </a:rPr>
              <a:t>i</a:t>
            </a:r>
            <a:r>
              <a:rPr dirty="0" smtClean="0" sz="1450" spc="2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6769" y="1174829"/>
            <a:ext cx="252729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4940" y="11316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6852" y="1259225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420" y="1684983"/>
            <a:ext cx="5468620" cy="145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8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19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sz="1950" spc="-125">
                <a:latin typeface="Symbol"/>
                <a:cs typeface="Symbol"/>
              </a:rPr>
              <a:t>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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39370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39370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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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3271646"/>
            <a:ext cx="1734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(3)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8645" y="3212934"/>
            <a:ext cx="1546860" cy="281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25">
                <a:latin typeface="Times New Roman"/>
                <a:cs typeface="Times New Roman"/>
              </a:rPr>
              <a:t>A</a:t>
            </a:r>
            <a:r>
              <a:rPr dirty="0" smtClean="0" sz="1350" spc="10">
                <a:latin typeface="Times New Roman"/>
                <a:cs typeface="Times New Roman"/>
              </a:rPr>
              <a:t> </a:t>
            </a:r>
            <a:r>
              <a:rPr dirty="0" smtClean="0" sz="1350" spc="95">
                <a:latin typeface="Symbol"/>
                <a:cs typeface="Symbol"/>
              </a:rPr>
              <a:t></a:t>
            </a:r>
            <a:r>
              <a:rPr dirty="0" smtClean="0" sz="1350" spc="95">
                <a:latin typeface="Times New Roman"/>
                <a:cs typeface="Times New Roman"/>
              </a:rPr>
              <a:t> </a:t>
            </a:r>
            <a:r>
              <a:rPr dirty="0" smtClean="0" sz="1350" spc="114">
                <a:latin typeface="Times New Roman"/>
                <a:cs typeface="Times New Roman"/>
              </a:rPr>
              <a:t>B</a:t>
            </a:r>
            <a:r>
              <a:rPr dirty="0" smtClean="0" sz="1350" spc="-135">
                <a:latin typeface="Times New Roman"/>
                <a:cs typeface="Times New Roman"/>
              </a:rPr>
              <a:t> </a:t>
            </a:r>
            <a:r>
              <a:rPr dirty="0" smtClean="0" sz="1350" spc="20">
                <a:latin typeface="Symbol"/>
                <a:cs typeface="Symbol"/>
              </a:rPr>
              <a:t></a:t>
            </a:r>
            <a:r>
              <a:rPr dirty="0" smtClean="0" sz="1350" spc="-135">
                <a:latin typeface="Times New Roman"/>
                <a:cs typeface="Times New Roman"/>
              </a:rPr>
              <a:t> </a:t>
            </a:r>
            <a:r>
              <a:rPr dirty="0" smtClean="0" sz="1350" spc="85">
                <a:latin typeface="Times New Roman"/>
                <a:cs typeface="Times New Roman"/>
              </a:rPr>
              <a:t>5</a:t>
            </a:r>
            <a:r>
              <a:rPr dirty="0" smtClean="0" sz="1350" spc="85">
                <a:latin typeface="Times New Roman"/>
                <a:cs typeface="Times New Roman"/>
              </a:rPr>
              <a:t> </a:t>
            </a:r>
            <a:r>
              <a:rPr dirty="0" smtClean="0" sz="1350" spc="-8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195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40">
                <a:latin typeface="Symbol"/>
                <a:cs typeface="Symbol"/>
              </a:rPr>
              <a:t></a:t>
            </a:r>
            <a:r>
              <a:rPr dirty="0" smtClean="0" sz="1350" spc="-200">
                <a:latin typeface="Times New Roman"/>
                <a:cs typeface="Times New Roman"/>
              </a:rPr>
              <a:t> </a:t>
            </a:r>
            <a:r>
              <a:rPr dirty="0" smtClean="0" sz="1350" spc="-30">
                <a:latin typeface="Symbol"/>
                <a:cs typeface="Symbol"/>
              </a:rPr>
              <a:t></a:t>
            </a:r>
            <a:r>
              <a:rPr dirty="0" smtClean="0" sz="1800" spc="-155">
                <a:latin typeface="Symbol"/>
                <a:cs typeface="Symbol"/>
              </a:rPr>
              <a:t></a:t>
            </a:r>
            <a:r>
              <a:rPr dirty="0" smtClean="0" sz="1350" spc="90">
                <a:latin typeface="Times New Roman"/>
                <a:cs typeface="Times New Roman"/>
              </a:rPr>
              <a:t>4</a:t>
            </a:r>
            <a:r>
              <a:rPr dirty="0" smtClean="0" sz="1800" spc="-105">
                <a:latin typeface="Symbol"/>
                <a:cs typeface="Symbol"/>
              </a:rPr>
              <a:t>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423" y="3618865"/>
            <a:ext cx="4460875" cy="9601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(4)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get  </a:t>
            </a:r>
            <a:r>
              <a:rPr dirty="0" smtClean="0" baseline="3831" sz="2175" spc="247">
                <a:latin typeface="Times New Roman"/>
                <a:cs typeface="Times New Roman"/>
              </a:rPr>
              <a:t>1</a:t>
            </a:r>
            <a:r>
              <a:rPr dirty="0" smtClean="0" baseline="3831" sz="2175" spc="0">
                <a:latin typeface="Symbol"/>
                <a:cs typeface="Symbol"/>
              </a:rPr>
              <a:t>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127">
                <a:latin typeface="Times New Roman"/>
                <a:cs typeface="Times New Roman"/>
              </a:rPr>
              <a:t>B</a:t>
            </a:r>
            <a:r>
              <a:rPr dirty="0" smtClean="0" baseline="3831" sz="2175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</a:t>
            </a:r>
            <a:r>
              <a:rPr dirty="0" smtClean="0" baseline="3831" sz="2175" spc="-60">
                <a:latin typeface="Times New Roman"/>
                <a:cs typeface="Times New Roman"/>
              </a:rPr>
              <a:t> </a:t>
            </a:r>
            <a:r>
              <a:rPr dirty="0" smtClean="0" baseline="3831" sz="2175" spc="127">
                <a:latin typeface="Times New Roman"/>
                <a:cs typeface="Times New Roman"/>
              </a:rPr>
              <a:t>B</a:t>
            </a:r>
            <a:r>
              <a:rPr dirty="0" smtClean="0" baseline="3831" sz="2175" spc="-270">
                <a:latin typeface="Times New Roman"/>
                <a:cs typeface="Times New Roman"/>
              </a:rPr>
              <a:t> </a:t>
            </a:r>
            <a:r>
              <a:rPr dirty="0" smtClean="0" baseline="3831" sz="2175" spc="0">
                <a:latin typeface="Symbol"/>
                <a:cs typeface="Symbol"/>
              </a:rPr>
              <a:t>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5</a:t>
            </a:r>
            <a:r>
              <a:rPr dirty="0" smtClean="0" baseline="3831" sz="2175" spc="97">
                <a:latin typeface="Times New Roman"/>
                <a:cs typeface="Times New Roman"/>
              </a:rPr>
              <a:t> 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187">
                <a:latin typeface="Symbol"/>
                <a:cs typeface="Symbol"/>
              </a:rPr>
              <a:t></a:t>
            </a:r>
            <a:r>
              <a:rPr dirty="0" smtClean="0" baseline="3831" sz="2175" spc="187">
                <a:latin typeface="Times New Roman"/>
                <a:cs typeface="Times New Roman"/>
              </a:rPr>
              <a:t> 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2</a:t>
            </a:r>
            <a:r>
              <a:rPr dirty="0" smtClean="0" baseline="3831" sz="2175" spc="-352">
                <a:latin typeface="Times New Roman"/>
                <a:cs typeface="Times New Roman"/>
              </a:rPr>
              <a:t> </a:t>
            </a:r>
            <a:r>
              <a:rPr dirty="0" smtClean="0" baseline="3831" sz="2175" spc="127">
                <a:latin typeface="Times New Roman"/>
                <a:cs typeface="Times New Roman"/>
              </a:rPr>
              <a:t>B</a:t>
            </a:r>
            <a:r>
              <a:rPr dirty="0" smtClean="0" baseline="3831" sz="2175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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6</a:t>
            </a:r>
            <a:r>
              <a:rPr dirty="0" smtClean="0" baseline="3831" sz="2175" spc="97">
                <a:latin typeface="Times New Roman"/>
                <a:cs typeface="Times New Roman"/>
              </a:rPr>
              <a:t> 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187">
                <a:latin typeface="Symbol"/>
                <a:cs typeface="Symbol"/>
              </a:rPr>
              <a:t></a:t>
            </a:r>
            <a:r>
              <a:rPr dirty="0" smtClean="0" baseline="3831" sz="2175" spc="187">
                <a:latin typeface="Times New Roman"/>
                <a:cs typeface="Times New Roman"/>
              </a:rPr>
              <a:t> 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baseline="3831" sz="2175" spc="127">
                <a:latin typeface="Times New Roman"/>
                <a:cs typeface="Times New Roman"/>
              </a:rPr>
              <a:t>B</a:t>
            </a:r>
            <a:r>
              <a:rPr dirty="0" smtClean="0" baseline="3831" sz="2175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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3</a:t>
            </a:r>
            <a:endParaRPr baseline="3831" sz="2175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47171" y="4922688"/>
            <a:ext cx="967010" cy="0"/>
          </a:xfrm>
          <a:custGeom>
            <a:avLst/>
            <a:gdLst/>
            <a:ahLst/>
            <a:cxnLst/>
            <a:rect l="l" t="t" r="r" b="b"/>
            <a:pathLst>
              <a:path w="967010" h="0">
                <a:moveTo>
                  <a:pt x="0" y="0"/>
                </a:moveTo>
                <a:lnTo>
                  <a:pt x="96701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50533" y="4667452"/>
            <a:ext cx="991235" cy="5181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1590">
              <a:lnSpc>
                <a:spcPts val="1675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2355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467" y="4785671"/>
            <a:ext cx="262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09901" y="4835270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972" y="5291708"/>
            <a:ext cx="2351405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(3)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Repea</a:t>
            </a:r>
            <a:r>
              <a:rPr dirty="0" smtClean="0" sz="1600" spc="-10" b="1" u="heavy">
                <a:latin typeface="Times New Roman"/>
                <a:cs typeface="Times New Roman"/>
              </a:rPr>
              <a:t>ted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ctors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3497" y="6221027"/>
            <a:ext cx="830179" cy="0"/>
          </a:xfrm>
          <a:custGeom>
            <a:avLst/>
            <a:gdLst/>
            <a:ahLst/>
            <a:cxnLst/>
            <a:rect l="l" t="t" r="r" b="b"/>
            <a:pathLst>
              <a:path w="830179" h="0">
                <a:moveTo>
                  <a:pt x="0" y="0"/>
                </a:moveTo>
                <a:lnTo>
                  <a:pt x="830179" y="0"/>
                </a:lnTo>
              </a:path>
            </a:pathLst>
          </a:custGeom>
          <a:ln w="77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750217" y="6221027"/>
            <a:ext cx="168248" cy="0"/>
          </a:xfrm>
          <a:custGeom>
            <a:avLst/>
            <a:gdLst/>
            <a:ahLst/>
            <a:cxnLst/>
            <a:rect l="l" t="t" r="r" b="b"/>
            <a:pathLst>
              <a:path w="168248" h="0">
                <a:moveTo>
                  <a:pt x="0" y="0"/>
                </a:moveTo>
                <a:lnTo>
                  <a:pt x="168248" y="0"/>
                </a:lnTo>
              </a:path>
            </a:pathLst>
          </a:custGeom>
          <a:ln w="77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14490" y="6221027"/>
            <a:ext cx="483096" cy="0"/>
          </a:xfrm>
          <a:custGeom>
            <a:avLst/>
            <a:gdLst/>
            <a:ahLst/>
            <a:cxnLst/>
            <a:rect l="l" t="t" r="r" b="b"/>
            <a:pathLst>
              <a:path w="483096" h="0">
                <a:moveTo>
                  <a:pt x="0" y="0"/>
                </a:moveTo>
                <a:lnTo>
                  <a:pt x="483096" y="0"/>
                </a:lnTo>
              </a:path>
            </a:pathLst>
          </a:custGeom>
          <a:ln w="77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793743" y="6221027"/>
            <a:ext cx="695803" cy="0"/>
          </a:xfrm>
          <a:custGeom>
            <a:avLst/>
            <a:gdLst/>
            <a:ahLst/>
            <a:cxnLst/>
            <a:rect l="l" t="t" r="r" b="b"/>
            <a:pathLst>
              <a:path w="695803" h="0">
                <a:moveTo>
                  <a:pt x="0" y="0"/>
                </a:moveTo>
                <a:lnTo>
                  <a:pt x="695803" y="0"/>
                </a:lnTo>
              </a:path>
            </a:pathLst>
          </a:custGeom>
          <a:ln w="77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07167" y="6181971"/>
            <a:ext cx="806450" cy="311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175">
                <a:latin typeface="Times New Roman"/>
                <a:cs typeface="Times New Roman"/>
              </a:rPr>
              <a:t> </a:t>
            </a:r>
            <a:r>
              <a:rPr dirty="0" smtClean="0" sz="2000" spc="-240">
                <a:latin typeface="Symbol"/>
                <a:cs typeface="Symbol"/>
              </a:rPr>
              <a:t></a:t>
            </a:r>
            <a:r>
              <a:rPr dirty="0" smtClean="0" sz="1500" spc="45">
                <a:latin typeface="Times New Roman"/>
                <a:cs typeface="Times New Roman"/>
              </a:rPr>
              <a:t>3</a:t>
            </a:r>
            <a:r>
              <a:rPr dirty="0" smtClean="0" sz="1500" spc="-245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75">
                <a:latin typeface="Symbol"/>
                <a:cs typeface="Symbol"/>
              </a:rPr>
              <a:t></a:t>
            </a:r>
            <a:r>
              <a:rPr dirty="0" smtClean="0" sz="1500" spc="-50">
                <a:latin typeface="Times New Roman"/>
                <a:cs typeface="Times New Roman"/>
              </a:rPr>
              <a:t>1</a:t>
            </a:r>
            <a:r>
              <a:rPr dirty="0" smtClean="0" sz="2000" spc="-175">
                <a:latin typeface="Symbol"/>
                <a:cs typeface="Symbol"/>
              </a:rPr>
              <a:t></a:t>
            </a:r>
            <a:r>
              <a:rPr dirty="0" smtClean="0" baseline="52287" sz="1275" spc="52">
                <a:latin typeface="Times New Roman"/>
                <a:cs typeface="Times New Roman"/>
              </a:rPr>
              <a:t>2</a:t>
            </a:r>
            <a:endParaRPr baseline="52287" sz="1275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29133" y="6078424"/>
            <a:ext cx="840740" cy="415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80"/>
              </a:lnSpc>
            </a:pPr>
            <a:r>
              <a:rPr dirty="0" smtClean="0" sz="1500" spc="45">
                <a:latin typeface="Symbol"/>
                <a:cs typeface="Symbol"/>
              </a:rPr>
              <a:t></a:t>
            </a:r>
            <a:endParaRPr sz="1500">
              <a:latin typeface="Symbol"/>
              <a:cs typeface="Symbol"/>
            </a:endParaRPr>
          </a:p>
          <a:p>
            <a:pPr marL="173990">
              <a:lnSpc>
                <a:spcPts val="1735"/>
              </a:lnSpc>
            </a:pPr>
            <a:r>
              <a:rPr dirty="0" smtClean="0" sz="2000" spc="-240">
                <a:latin typeface="Symbol"/>
                <a:cs typeface="Symbol"/>
              </a:rPr>
              <a:t></a:t>
            </a:r>
            <a:r>
              <a:rPr dirty="0" smtClean="0" sz="1500" spc="45">
                <a:latin typeface="Times New Roman"/>
                <a:cs typeface="Times New Roman"/>
              </a:rPr>
              <a:t>3</a:t>
            </a:r>
            <a:r>
              <a:rPr dirty="0" smtClean="0" sz="1500" spc="-240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75">
                <a:latin typeface="Symbol"/>
                <a:cs typeface="Symbol"/>
              </a:rPr>
              <a:t></a:t>
            </a:r>
            <a:r>
              <a:rPr dirty="0" smtClean="0" sz="1500" spc="-50">
                <a:latin typeface="Times New Roman"/>
                <a:cs typeface="Times New Roman"/>
              </a:rPr>
              <a:t>1</a:t>
            </a:r>
            <a:r>
              <a:rPr dirty="0" smtClean="0" sz="2000" spc="-170">
                <a:latin typeface="Symbol"/>
                <a:cs typeface="Symbol"/>
              </a:rPr>
              <a:t></a:t>
            </a:r>
            <a:r>
              <a:rPr dirty="0" smtClean="0" baseline="52287" sz="1275" spc="52">
                <a:latin typeface="Times New Roman"/>
                <a:cs typeface="Times New Roman"/>
              </a:rPr>
              <a:t>2</a:t>
            </a:r>
            <a:endParaRPr baseline="52287" sz="1275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74150" y="6014924"/>
            <a:ext cx="880744" cy="311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45">
                <a:latin typeface="Symbol"/>
                <a:cs typeface="Symbol"/>
              </a:rPr>
              <a:t></a:t>
            </a:r>
            <a:r>
              <a:rPr dirty="0" smtClean="0" sz="1500" spc="-220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175">
                <a:latin typeface="Times New Roman"/>
                <a:cs typeface="Times New Roman"/>
              </a:rPr>
              <a:t> </a:t>
            </a:r>
            <a:r>
              <a:rPr dirty="0" smtClean="0" sz="2000" spc="-240">
                <a:latin typeface="Symbol"/>
                <a:cs typeface="Symbol"/>
              </a:rPr>
              <a:t></a:t>
            </a:r>
            <a:r>
              <a:rPr dirty="0" smtClean="0" sz="1500" spc="45">
                <a:latin typeface="Times New Roman"/>
                <a:cs typeface="Times New Roman"/>
              </a:rPr>
              <a:t>3</a:t>
            </a:r>
            <a:r>
              <a:rPr dirty="0" smtClean="0" sz="1500" spc="-240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55">
                <a:latin typeface="Times New Roman"/>
                <a:cs typeface="Times New Roman"/>
              </a:rPr>
              <a:t> </a:t>
            </a:r>
            <a:r>
              <a:rPr dirty="0" smtClean="0" sz="1500" spc="75">
                <a:latin typeface="Symbol"/>
                <a:cs typeface="Symbol"/>
              </a:rPr>
              <a:t></a:t>
            </a:r>
            <a:r>
              <a:rPr dirty="0" smtClean="0" sz="1500" spc="-50">
                <a:latin typeface="Times New Roman"/>
                <a:cs typeface="Times New Roman"/>
              </a:rPr>
              <a:t>1</a:t>
            </a:r>
            <a:r>
              <a:rPr dirty="0" smtClean="0" sz="2000" spc="-150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26944" y="6060904"/>
            <a:ext cx="85090" cy="142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64215" y="5957718"/>
            <a:ext cx="160655" cy="241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60">
                <a:latin typeface="Times New Roman"/>
                <a:cs typeface="Times New Roman"/>
              </a:rPr>
              <a:t>C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72324" y="6229118"/>
            <a:ext cx="848994" cy="241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45">
                <a:latin typeface="Times New Roman"/>
                <a:cs typeface="Times New Roman"/>
              </a:rPr>
              <a:t>	</a:t>
            </a:r>
            <a:r>
              <a:rPr dirty="0" smtClean="0" sz="1500" spc="45">
                <a:latin typeface="Times New Roman"/>
                <a:cs typeface="Times New Roman"/>
              </a:rPr>
              <a:t>3</a:t>
            </a:r>
            <a:r>
              <a:rPr dirty="0" smtClean="0" sz="1500" spc="-245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x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75">
                <a:latin typeface="Symbol"/>
                <a:cs typeface="Symbol"/>
              </a:rPr>
              <a:t></a:t>
            </a:r>
            <a:r>
              <a:rPr dirty="0" smtClean="0" sz="1500" spc="45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59215" y="5957718"/>
            <a:ext cx="1383665" cy="241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3580" algn="l"/>
                <a:tab pos="1235075" algn="l"/>
              </a:tabLst>
            </a:pPr>
            <a:r>
              <a:rPr dirty="0" smtClean="0" sz="1500" spc="45">
                <a:latin typeface="Times New Roman"/>
                <a:cs typeface="Times New Roman"/>
              </a:rPr>
              <a:t>3</a:t>
            </a:r>
            <a:r>
              <a:rPr dirty="0" smtClean="0" sz="1500" spc="45">
                <a:latin typeface="Times New Roman"/>
                <a:cs typeface="Times New Roman"/>
              </a:rPr>
              <a:t>	</a:t>
            </a:r>
            <a:r>
              <a:rPr dirty="0" smtClean="0" sz="1500" spc="65">
                <a:latin typeface="Times New Roman"/>
                <a:cs typeface="Times New Roman"/>
              </a:rPr>
              <a:t>A</a:t>
            </a:r>
            <a:r>
              <a:rPr dirty="0" smtClean="0" sz="1500" spc="65">
                <a:latin typeface="Times New Roman"/>
                <a:cs typeface="Times New Roman"/>
              </a:rPr>
              <a:t>	</a:t>
            </a:r>
            <a:r>
              <a:rPr dirty="0" smtClean="0" sz="1500" spc="60">
                <a:latin typeface="Times New Roman"/>
                <a:cs typeface="Times New Roman"/>
              </a:rPr>
              <a:t>B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8215" y="6078424"/>
            <a:ext cx="216535" cy="241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0">
                <a:latin typeface="Times New Roman"/>
                <a:cs typeface="Times New Roman"/>
              </a:rPr>
              <a:t>(</a:t>
            </a:r>
            <a:r>
              <a:rPr dirty="0" smtClean="0" sz="1500" spc="40">
                <a:latin typeface="Times New Roman"/>
                <a:cs typeface="Times New Roman"/>
              </a:rPr>
              <a:t>i</a:t>
            </a:r>
            <a:r>
              <a:rPr dirty="0" smtClean="0" sz="1500" spc="25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76644" y="6078424"/>
            <a:ext cx="510540" cy="238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5445" algn="l"/>
              </a:tabLst>
            </a:pPr>
            <a:r>
              <a:rPr dirty="0" smtClean="0" sz="1500" spc="45">
                <a:latin typeface="Symbol"/>
                <a:cs typeface="Symbol"/>
              </a:rPr>
              <a:t></a:t>
            </a:r>
            <a:r>
              <a:rPr dirty="0" smtClean="0" sz="1500" spc="45">
                <a:latin typeface="Times New Roman"/>
                <a:cs typeface="Times New Roman"/>
              </a:rPr>
              <a:t>	</a:t>
            </a:r>
            <a:r>
              <a:rPr dirty="0" smtClean="0" sz="1500" spc="45">
                <a:latin typeface="Symbol"/>
                <a:cs typeface="Symbol"/>
              </a:rPr>
              <a:t>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0420" y="6598879"/>
            <a:ext cx="6344920" cy="1776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7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1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2350" spc="-434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18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B</a:t>
            </a:r>
            <a:r>
              <a:rPr dirty="0" smtClean="0" sz="2350" spc="-434">
                <a:latin typeface="Symbol"/>
                <a:cs typeface="Symbol"/>
              </a:rPr>
              <a:t></a:t>
            </a:r>
            <a:r>
              <a:rPr dirty="0" smtClean="0" sz="1450" spc="17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2350" spc="-18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3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39370" marR="760095" indent="0">
              <a:lnSpc>
                <a:spcPct val="123700"/>
              </a:lnSpc>
              <a:spcBef>
                <a:spcPts val="105"/>
              </a:spcBef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3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3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145">
                <a:latin typeface="Times New Roman"/>
                <a:cs typeface="Times New Roman"/>
              </a:rPr>
              <a:t>3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120">
                <a:latin typeface="Times New Roman"/>
                <a:cs typeface="Times New Roman"/>
              </a:rPr>
              <a:t>3</a:t>
            </a: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130">
                <a:latin typeface="Times New Roman"/>
                <a:cs typeface="Times New Roman"/>
              </a:rPr>
              <a:t> </a:t>
            </a:r>
            <a:r>
              <a:rPr dirty="0" smtClean="0" sz="1950" spc="-17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6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1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8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83128" y="8775258"/>
            <a:ext cx="1290528" cy="0"/>
          </a:xfrm>
          <a:custGeom>
            <a:avLst/>
            <a:gdLst/>
            <a:ahLst/>
            <a:cxnLst/>
            <a:rect l="l" t="t" r="r" b="b"/>
            <a:pathLst>
              <a:path w="1290528" h="0">
                <a:moveTo>
                  <a:pt x="0" y="0"/>
                </a:moveTo>
                <a:lnTo>
                  <a:pt x="1290528" y="0"/>
                </a:lnTo>
              </a:path>
            </a:pathLst>
          </a:custGeom>
          <a:ln w="8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80883" y="8732247"/>
            <a:ext cx="1270000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180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50" spc="-130">
                <a:latin typeface="Symbol"/>
                <a:cs typeface="Symbol"/>
              </a:rPr>
              <a:t></a:t>
            </a:r>
            <a:r>
              <a:rPr dirty="0" smtClean="0" sz="2150" spc="-204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r>
              <a:rPr dirty="0" smtClean="0" sz="1600" spc="-20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Symbol"/>
                <a:cs typeface="Symbol"/>
              </a:rPr>
              <a:t>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50" spc="-185">
                <a:latin typeface="Symbol"/>
                <a:cs typeface="Symbol"/>
              </a:rPr>
              <a:t></a:t>
            </a:r>
            <a:r>
              <a:rPr dirty="0" smtClean="0" baseline="49707" sz="1425" spc="22">
                <a:latin typeface="Times New Roman"/>
                <a:cs typeface="Times New Roman"/>
              </a:rPr>
              <a:t>2</a:t>
            </a:r>
            <a:endParaRPr baseline="49707" sz="1425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62931" y="8494137"/>
            <a:ext cx="13335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0382" y="8623319"/>
            <a:ext cx="28892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">
                <a:latin typeface="Times New Roman"/>
                <a:cs typeface="Times New Roman"/>
              </a:rPr>
              <a:t>(</a:t>
            </a:r>
            <a:r>
              <a:rPr dirty="0" smtClean="0" sz="1600" spc="-35">
                <a:latin typeface="Times New Roman"/>
                <a:cs typeface="Times New Roman"/>
              </a:rPr>
              <a:t>i</a:t>
            </a:r>
            <a:r>
              <a:rPr dirty="0" smtClean="0" sz="1600" spc="95">
                <a:latin typeface="Times New Roman"/>
                <a:cs typeface="Times New Roman"/>
              </a:rPr>
              <a:t>i</a:t>
            </a:r>
            <a:r>
              <a:rPr dirty="0" smtClean="0" sz="1600" spc="3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69566" y="8720581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6776720" cy="882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(b)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</a:t>
            </a:r>
            <a:r>
              <a:rPr dirty="0" smtClean="0" sz="1600" spc="-3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pro</a:t>
            </a:r>
            <a:r>
              <a:rPr dirty="0" smtClean="0" sz="1600" spc="-10" b="1" u="heavy">
                <a:latin typeface="Times New Roman"/>
                <a:cs typeface="Times New Roman"/>
              </a:rPr>
              <a:t>per</a:t>
            </a:r>
            <a:r>
              <a:rPr dirty="0" smtClean="0" sz="1600" spc="2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fractions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1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inator.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755" y="1702624"/>
            <a:ext cx="977809" cy="0"/>
          </a:xfrm>
          <a:custGeom>
            <a:avLst/>
            <a:gdLst/>
            <a:ahLst/>
            <a:cxnLst/>
            <a:rect l="l" t="t" r="r" b="b"/>
            <a:pathLst>
              <a:path w="977809" h="0">
                <a:moveTo>
                  <a:pt x="0" y="0"/>
                </a:moveTo>
                <a:lnTo>
                  <a:pt x="977809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133805" y="1702624"/>
            <a:ext cx="855302" cy="0"/>
          </a:xfrm>
          <a:custGeom>
            <a:avLst/>
            <a:gdLst/>
            <a:ahLst/>
            <a:cxnLst/>
            <a:rect l="l" t="t" r="r" b="b"/>
            <a:pathLst>
              <a:path w="855302" h="0">
                <a:moveTo>
                  <a:pt x="0" y="0"/>
                </a:moveTo>
                <a:lnTo>
                  <a:pt x="855302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04693" y="1702624"/>
            <a:ext cx="1208937" cy="0"/>
          </a:xfrm>
          <a:custGeom>
            <a:avLst/>
            <a:gdLst/>
            <a:ahLst/>
            <a:cxnLst/>
            <a:rect l="l" t="t" r="r" b="b"/>
            <a:pathLst>
              <a:path w="1208937" h="0">
                <a:moveTo>
                  <a:pt x="0" y="0"/>
                </a:moveTo>
                <a:lnTo>
                  <a:pt x="1208937" y="0"/>
                </a:lnTo>
              </a:path>
            </a:pathLst>
          </a:custGeom>
          <a:ln w="75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90529" y="1648627"/>
            <a:ext cx="1001394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2957" y="1600105"/>
            <a:ext cx="70739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28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1482" y="1447853"/>
            <a:ext cx="1232535" cy="504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8255">
              <a:lnSpc>
                <a:spcPct val="100000"/>
              </a:lnSpc>
              <a:tabLst>
                <a:tab pos="224154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  <a:p>
            <a:pPr algn="ctr" marR="0">
              <a:lnSpc>
                <a:spcPts val="218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2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41205" y="1565561"/>
            <a:ext cx="3168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0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ii</a:t>
            </a:r>
            <a:r>
              <a:rPr dirty="0" smtClean="0" sz="1450" spc="13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8459" y="1446700"/>
            <a:ext cx="643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3615" y="1565561"/>
            <a:ext cx="4368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">
                <a:latin typeface="Times New Roman"/>
                <a:cs typeface="Times New Roman"/>
              </a:rPr>
              <a:t>(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5336" y="1447853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286" y="1565561"/>
            <a:ext cx="2095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">
                <a:latin typeface="Times New Roman"/>
                <a:cs typeface="Times New Roman"/>
              </a:rPr>
              <a:t>(</a:t>
            </a:r>
            <a:r>
              <a:rPr dirty="0" smtClean="0" sz="1450" spc="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2273" y="143975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91880" y="1439753"/>
            <a:ext cx="114363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7315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972" y="2070353"/>
            <a:ext cx="23514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6940" y="2702468"/>
            <a:ext cx="492233" cy="0"/>
          </a:xfrm>
          <a:custGeom>
            <a:avLst/>
            <a:gdLst/>
            <a:ahLst/>
            <a:cxnLst/>
            <a:rect l="l" t="t" r="r" b="b"/>
            <a:pathLst>
              <a:path w="492233" h="0">
                <a:moveTo>
                  <a:pt x="0" y="0"/>
                </a:moveTo>
                <a:lnTo>
                  <a:pt x="492233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430174" y="2702468"/>
            <a:ext cx="1033841" cy="0"/>
          </a:xfrm>
          <a:custGeom>
            <a:avLst/>
            <a:gdLst/>
            <a:ahLst/>
            <a:cxnLst/>
            <a:rect l="l" t="t" r="r" b="b"/>
            <a:pathLst>
              <a:path w="1033841" h="0">
                <a:moveTo>
                  <a:pt x="0" y="0"/>
                </a:moveTo>
                <a:lnTo>
                  <a:pt x="1033841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144" y="2648459"/>
            <a:ext cx="1763395" cy="326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8185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baseline="43859" sz="1425" spc="22">
                <a:latin typeface="Times New Roman"/>
                <a:cs typeface="Times New Roman"/>
              </a:rPr>
              <a:t>2</a:t>
            </a:r>
            <a:r>
              <a:rPr dirty="0" smtClean="0" baseline="43859" sz="1425" spc="22">
                <a:latin typeface="Times New Roman"/>
                <a:cs typeface="Times New Roman"/>
              </a:rPr>
              <a:t> </a:t>
            </a:r>
            <a:r>
              <a:rPr dirty="0" smtClean="0" baseline="43859" sz="1425" spc="-22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00" spc="-140">
                <a:latin typeface="Symbol"/>
                <a:cs typeface="Symbol"/>
              </a:rPr>
              <a:t>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5014" y="2422119"/>
            <a:ext cx="13335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1422" y="2422119"/>
            <a:ext cx="13335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0433" y="2550983"/>
            <a:ext cx="22923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(</a:t>
            </a:r>
            <a:r>
              <a:rPr dirty="0" smtClean="0" sz="1600" spc="45">
                <a:latin typeface="Times New Roman"/>
                <a:cs typeface="Times New Roman"/>
              </a:rPr>
              <a:t>i</a:t>
            </a:r>
            <a:r>
              <a:rPr dirty="0" smtClean="0" sz="1600" spc="3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4598" y="2412498"/>
            <a:ext cx="107188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</a:tabLst>
            </a:pPr>
            <a:r>
              <a:rPr dirty="0" smtClean="0" sz="950" spc="15">
                <a:latin typeface="Times New Roman"/>
                <a:cs typeface="Times New Roman"/>
              </a:rPr>
              <a:t>3</a:t>
            </a:r>
            <a:r>
              <a:rPr dirty="0" smtClean="0" sz="950" spc="15">
                <a:latin typeface="Times New Roman"/>
                <a:cs typeface="Times New Roman"/>
              </a:rPr>
              <a:t>	</a:t>
            </a:r>
            <a:r>
              <a:rPr dirty="0" smtClean="0" sz="950" spc="15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50622" y="2550983"/>
            <a:ext cx="144145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2096" y="3414294"/>
            <a:ext cx="1004058" cy="0"/>
          </a:xfrm>
          <a:custGeom>
            <a:avLst/>
            <a:gdLst/>
            <a:ahLst/>
            <a:cxnLst/>
            <a:rect l="l" t="t" r="r" b="b"/>
            <a:pathLst>
              <a:path w="1004058" h="0">
                <a:moveTo>
                  <a:pt x="0" y="0"/>
                </a:moveTo>
                <a:lnTo>
                  <a:pt x="1004058" y="0"/>
                </a:lnTo>
              </a:path>
            </a:pathLst>
          </a:custGeom>
          <a:ln w="81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500552" y="3414294"/>
            <a:ext cx="380431" cy="0"/>
          </a:xfrm>
          <a:custGeom>
            <a:avLst/>
            <a:gdLst/>
            <a:ahLst/>
            <a:cxnLst/>
            <a:rect l="l" t="t" r="r" b="b"/>
            <a:pathLst>
              <a:path w="380431" h="0">
                <a:moveTo>
                  <a:pt x="0" y="0"/>
                </a:moveTo>
                <a:lnTo>
                  <a:pt x="380431" y="0"/>
                </a:lnTo>
              </a:path>
            </a:pathLst>
          </a:custGeom>
          <a:ln w="81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76576" y="3414294"/>
            <a:ext cx="383674" cy="0"/>
          </a:xfrm>
          <a:custGeom>
            <a:avLst/>
            <a:gdLst/>
            <a:ahLst/>
            <a:cxnLst/>
            <a:rect l="l" t="t" r="r" b="b"/>
            <a:pathLst>
              <a:path w="383674" h="0">
                <a:moveTo>
                  <a:pt x="0" y="0"/>
                </a:moveTo>
                <a:lnTo>
                  <a:pt x="383674" y="0"/>
                </a:lnTo>
              </a:path>
            </a:pathLst>
          </a:custGeom>
          <a:ln w="81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89628" y="3360568"/>
            <a:ext cx="2994660" cy="320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-160">
                <a:latin typeface="Symbol"/>
                <a:cs typeface="Symbol"/>
              </a:rPr>
              <a:t>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0">
                <a:latin typeface="Times New Roman"/>
                <a:cs typeface="Times New Roman"/>
              </a:rPr>
              <a:t> </a:t>
            </a:r>
            <a:r>
              <a:rPr dirty="0" smtClean="0" sz="1550" spc="35">
                <a:latin typeface="Symbol"/>
                <a:cs typeface="Symbol"/>
              </a:rPr>
              <a:t></a:t>
            </a:r>
            <a:r>
              <a:rPr dirty="0" smtClean="0" sz="1550" spc="-55">
                <a:latin typeface="Times New Roman"/>
                <a:cs typeface="Times New Roman"/>
              </a:rPr>
              <a:t>1</a:t>
            </a:r>
            <a:r>
              <a:rPr dirty="0" smtClean="0" sz="2050" spc="-140">
                <a:latin typeface="Symbol"/>
                <a:cs typeface="Symbol"/>
              </a:rPr>
              <a:t></a:t>
            </a:r>
            <a:r>
              <a:rPr dirty="0" smtClean="0" sz="2050" spc="-160">
                <a:latin typeface="Symbol"/>
                <a:cs typeface="Symbol"/>
              </a:rPr>
              <a:t>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0">
                <a:latin typeface="Times New Roman"/>
                <a:cs typeface="Times New Roman"/>
              </a:rPr>
              <a:t> </a:t>
            </a:r>
            <a:r>
              <a:rPr dirty="0" smtClean="0" sz="1550" spc="150">
                <a:latin typeface="Symbol"/>
                <a:cs typeface="Symbol"/>
              </a:rPr>
              <a:t></a:t>
            </a:r>
            <a:r>
              <a:rPr dirty="0" smtClean="0" sz="1550" spc="-55">
                <a:latin typeface="Times New Roman"/>
                <a:cs typeface="Times New Roman"/>
              </a:rPr>
              <a:t>1</a:t>
            </a:r>
            <a:r>
              <a:rPr dirty="0" smtClean="0" sz="2050" spc="-145">
                <a:latin typeface="Symbol"/>
                <a:cs typeface="Symbol"/>
              </a:rPr>
              <a:t></a:t>
            </a:r>
            <a:r>
              <a:rPr dirty="0" smtClean="0" sz="2050" spc="-165">
                <a:latin typeface="Times New Roman"/>
                <a:cs typeface="Times New Roman"/>
              </a:rPr>
              <a:t> </a:t>
            </a:r>
            <a:r>
              <a:rPr dirty="0" smtClean="0" baseline="44802" sz="2325" spc="75">
                <a:latin typeface="Symbol"/>
                <a:cs typeface="Symbol"/>
              </a:rPr>
              <a:t></a:t>
            </a:r>
            <a:r>
              <a:rPr dirty="0" smtClean="0" baseline="44802" sz="2325" spc="-82">
                <a:latin typeface="Times New Roman"/>
                <a:cs typeface="Times New Roman"/>
              </a:rPr>
              <a:t> </a:t>
            </a:r>
            <a:r>
              <a:rPr dirty="0" smtClean="0" baseline="44802" sz="2325" spc="97">
                <a:latin typeface="Times New Roman"/>
                <a:cs typeface="Times New Roman"/>
              </a:rPr>
              <a:t>A</a:t>
            </a:r>
            <a:r>
              <a:rPr dirty="0" smtClean="0" baseline="44802" sz="2325" spc="-277">
                <a:latin typeface="Times New Roman"/>
                <a:cs typeface="Times New Roman"/>
              </a:rPr>
              <a:t> </a:t>
            </a:r>
            <a:r>
              <a:rPr dirty="0" smtClean="0" baseline="44802" sz="2325" spc="67">
                <a:latin typeface="Times New Roman"/>
                <a:cs typeface="Times New Roman"/>
              </a:rPr>
              <a:t>x</a:t>
            </a:r>
            <a:r>
              <a:rPr dirty="0" smtClean="0" baseline="44802" sz="2325" spc="-120">
                <a:latin typeface="Times New Roman"/>
                <a:cs typeface="Times New Roman"/>
              </a:rPr>
              <a:t> </a:t>
            </a:r>
            <a:r>
              <a:rPr dirty="0" smtClean="0" baseline="44802" sz="2325" spc="75">
                <a:latin typeface="Symbol"/>
                <a:cs typeface="Symbol"/>
              </a:rPr>
              <a:t></a:t>
            </a:r>
            <a:r>
              <a:rPr dirty="0" smtClean="0" baseline="44802" sz="2325" spc="-172">
                <a:latin typeface="Times New Roman"/>
                <a:cs typeface="Times New Roman"/>
              </a:rPr>
              <a:t> </a:t>
            </a:r>
            <a:r>
              <a:rPr dirty="0" smtClean="0" baseline="44802" sz="2325" spc="89">
                <a:latin typeface="Times New Roman"/>
                <a:cs typeface="Times New Roman"/>
              </a:rPr>
              <a:t>B</a:t>
            </a:r>
            <a:r>
              <a:rPr dirty="0" smtClean="0" baseline="44802" sz="2325" spc="-277">
                <a:latin typeface="Times New Roman"/>
                <a:cs typeface="Times New Roman"/>
              </a:rPr>
              <a:t> </a:t>
            </a:r>
            <a:r>
              <a:rPr dirty="0" smtClean="0" baseline="44802" sz="2325" spc="75">
                <a:latin typeface="Symbol"/>
                <a:cs typeface="Symbol"/>
              </a:rPr>
              <a:t></a:t>
            </a:r>
            <a:r>
              <a:rPr dirty="0" smtClean="0" baseline="44802" sz="2325" spc="67">
                <a:latin typeface="Times New Roman"/>
                <a:cs typeface="Times New Roman"/>
              </a:rPr>
              <a:t> 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0">
                <a:latin typeface="Times New Roman"/>
                <a:cs typeface="Times New Roman"/>
              </a:rPr>
              <a:t> </a:t>
            </a:r>
            <a:r>
              <a:rPr dirty="0" smtClean="0" sz="1550" spc="40">
                <a:latin typeface="Symbol"/>
                <a:cs typeface="Symbol"/>
              </a:rPr>
              <a:t></a:t>
            </a:r>
            <a:r>
              <a:rPr dirty="0" smtClean="0" sz="1550" spc="45">
                <a:latin typeface="Times New Roman"/>
                <a:cs typeface="Times New Roman"/>
              </a:rPr>
              <a:t>1</a:t>
            </a:r>
            <a:r>
              <a:rPr dirty="0" smtClean="0" sz="1550" spc="-150">
                <a:latin typeface="Times New Roman"/>
                <a:cs typeface="Times New Roman"/>
              </a:rPr>
              <a:t> </a:t>
            </a:r>
            <a:r>
              <a:rPr dirty="0" smtClean="0" baseline="44802" sz="2325" spc="75">
                <a:latin typeface="Symbol"/>
                <a:cs typeface="Symbol"/>
              </a:rPr>
              <a:t></a:t>
            </a:r>
            <a:r>
              <a:rPr dirty="0" smtClean="0" baseline="44802" sz="2325" spc="67">
                <a:latin typeface="Times New Roman"/>
                <a:cs typeface="Times New Roman"/>
              </a:rPr>
              <a:t> 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5">
                <a:latin typeface="Times New Roman"/>
                <a:cs typeface="Times New Roman"/>
              </a:rPr>
              <a:t> </a:t>
            </a:r>
            <a:r>
              <a:rPr dirty="0" smtClean="0" sz="1550" spc="145">
                <a:latin typeface="Symbol"/>
                <a:cs typeface="Symbol"/>
              </a:rPr>
              <a:t></a:t>
            </a:r>
            <a:r>
              <a:rPr dirty="0" smtClean="0" sz="1550" spc="4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33585" y="3204382"/>
            <a:ext cx="1187450" cy="319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30">
                <a:latin typeface="Symbol"/>
                <a:cs typeface="Symbol"/>
              </a:rPr>
              <a:t></a:t>
            </a:r>
            <a:r>
              <a:rPr dirty="0" smtClean="0" sz="2050" spc="-160">
                <a:latin typeface="Symbol"/>
                <a:cs typeface="Symbol"/>
              </a:rPr>
              <a:t>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0">
                <a:latin typeface="Times New Roman"/>
                <a:cs typeface="Times New Roman"/>
              </a:rPr>
              <a:t> </a:t>
            </a:r>
            <a:r>
              <a:rPr dirty="0" smtClean="0" sz="1550" spc="35">
                <a:latin typeface="Symbol"/>
                <a:cs typeface="Symbol"/>
              </a:rPr>
              <a:t></a:t>
            </a:r>
            <a:r>
              <a:rPr dirty="0" smtClean="0" sz="1550" spc="-55">
                <a:latin typeface="Times New Roman"/>
                <a:cs typeface="Times New Roman"/>
              </a:rPr>
              <a:t>1</a:t>
            </a:r>
            <a:r>
              <a:rPr dirty="0" smtClean="0" sz="2050" spc="-135">
                <a:latin typeface="Symbol"/>
                <a:cs typeface="Symbol"/>
              </a:rPr>
              <a:t></a:t>
            </a:r>
            <a:r>
              <a:rPr dirty="0" smtClean="0" sz="2050" spc="-145">
                <a:latin typeface="Symbol"/>
                <a:cs typeface="Symbol"/>
              </a:rPr>
              <a:t></a:t>
            </a:r>
            <a:r>
              <a:rPr dirty="0" smtClean="0" sz="2050" spc="-265">
                <a:latin typeface="Times New Roman"/>
                <a:cs typeface="Times New Roman"/>
              </a:rPr>
              <a:t> </a:t>
            </a:r>
            <a:r>
              <a:rPr dirty="0" smtClean="0" sz="1550" spc="45">
                <a:latin typeface="Times New Roman"/>
                <a:cs typeface="Times New Roman"/>
              </a:rPr>
              <a:t>x</a:t>
            </a:r>
            <a:r>
              <a:rPr dirty="0" smtClean="0" sz="1550" spc="-85">
                <a:latin typeface="Times New Roman"/>
                <a:cs typeface="Times New Roman"/>
              </a:rPr>
              <a:t> </a:t>
            </a:r>
            <a:r>
              <a:rPr dirty="0" smtClean="0" sz="1550" spc="150">
                <a:latin typeface="Symbol"/>
                <a:cs typeface="Symbol"/>
              </a:rPr>
              <a:t></a:t>
            </a:r>
            <a:r>
              <a:rPr dirty="0" smtClean="0" sz="1550" spc="-55">
                <a:latin typeface="Times New Roman"/>
                <a:cs typeface="Times New Roman"/>
              </a:rPr>
              <a:t>1</a:t>
            </a:r>
            <a:r>
              <a:rPr dirty="0" smtClean="0" sz="2050" spc="-145">
                <a:latin typeface="Symbol"/>
                <a:cs typeface="Symbol"/>
              </a:rPr>
              <a:t>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11079" y="3142201"/>
            <a:ext cx="750570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4835" algn="l"/>
              </a:tabLst>
            </a:pPr>
            <a:r>
              <a:rPr dirty="0" smtClean="0" sz="1550" spc="60">
                <a:latin typeface="Times New Roman"/>
                <a:cs typeface="Times New Roman"/>
              </a:rPr>
              <a:t>C</a:t>
            </a:r>
            <a:r>
              <a:rPr dirty="0" smtClean="0" sz="1550" spc="60">
                <a:latin typeface="Times New Roman"/>
                <a:cs typeface="Times New Roman"/>
              </a:rPr>
              <a:t>	</a:t>
            </a:r>
            <a:r>
              <a:rPr dirty="0" smtClean="0" sz="1550" spc="65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85277" y="3052305"/>
            <a:ext cx="20701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089" sz="2325" spc="232">
                <a:latin typeface="Times New Roman"/>
                <a:cs typeface="Times New Roman"/>
              </a:rPr>
              <a:t>x</a:t>
            </a:r>
            <a:r>
              <a:rPr dirty="0" smtClean="0" sz="900" spc="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0421" y="3722698"/>
            <a:ext cx="4074795" cy="2494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3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2350" spc="-8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17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Times New Roman"/>
                <a:cs typeface="Times New Roman"/>
              </a:rPr>
              <a:t>B</a:t>
            </a:r>
            <a:r>
              <a:rPr dirty="0" smtClean="0" sz="2350" spc="-8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18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85">
                <a:latin typeface="Times New Roman"/>
                <a:cs typeface="Times New Roman"/>
              </a:rPr>
              <a:t>C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1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200">
                <a:latin typeface="Times New Roman"/>
                <a:cs typeface="Times New Roman"/>
              </a:rPr>
              <a:t>D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3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3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D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D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832485" algn="l"/>
                <a:tab pos="1270000" algn="l"/>
              </a:tabLst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Times New Roman"/>
                <a:cs typeface="Times New Roman"/>
              </a:rPr>
              <a:t>2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/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D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76583" y="6655978"/>
            <a:ext cx="694045" cy="0"/>
          </a:xfrm>
          <a:custGeom>
            <a:avLst/>
            <a:gdLst/>
            <a:ahLst/>
            <a:cxnLst/>
            <a:rect l="l" t="t" r="r" b="b"/>
            <a:pathLst>
              <a:path w="694045" h="0">
                <a:moveTo>
                  <a:pt x="0" y="0"/>
                </a:moveTo>
                <a:lnTo>
                  <a:pt x="694045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037613" y="6655978"/>
            <a:ext cx="160351" cy="0"/>
          </a:xfrm>
          <a:custGeom>
            <a:avLst/>
            <a:gdLst/>
            <a:ahLst/>
            <a:cxnLst/>
            <a:rect l="l" t="t" r="r" b="b"/>
            <a:pathLst>
              <a:path w="160351" h="0">
                <a:moveTo>
                  <a:pt x="0" y="0"/>
                </a:moveTo>
                <a:lnTo>
                  <a:pt x="160351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399150" y="6655978"/>
            <a:ext cx="430259" cy="0"/>
          </a:xfrm>
          <a:custGeom>
            <a:avLst/>
            <a:gdLst/>
            <a:ahLst/>
            <a:cxnLst/>
            <a:rect l="l" t="t" r="r" b="b"/>
            <a:pathLst>
              <a:path w="430259" h="0">
                <a:moveTo>
                  <a:pt x="0" y="0"/>
                </a:moveTo>
                <a:lnTo>
                  <a:pt x="430259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81405" y="6347181"/>
            <a:ext cx="710565" cy="58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1915">
              <a:lnSpc>
                <a:spcPts val="2280"/>
              </a:lnSpc>
              <a:tabLst>
                <a:tab pos="342900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6</a:t>
            </a:r>
            <a:r>
              <a:rPr dirty="0" smtClean="0" sz="1600" spc="35">
                <a:latin typeface="Times New Roman"/>
                <a:cs typeface="Times New Roman"/>
              </a:rPr>
              <a:t> x</a:t>
            </a:r>
            <a:r>
              <a:rPr dirty="0" smtClean="0" sz="1600" spc="-204">
                <a:latin typeface="Times New Roman"/>
                <a:cs typeface="Times New Roman"/>
              </a:rPr>
              <a:t> 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Symbol"/>
                <a:cs typeface="Symbol"/>
              </a:rPr>
              <a:t>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08072" y="6440993"/>
            <a:ext cx="882650" cy="32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0">
                <a:latin typeface="Symbol"/>
                <a:cs typeface="Symbol"/>
              </a:rPr>
              <a:t></a:t>
            </a:r>
            <a:r>
              <a:rPr dirty="0" smtClean="0" sz="1600" spc="1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10">
                <a:latin typeface="Times New Roman"/>
                <a:cs typeface="Times New Roman"/>
              </a:rPr>
              <a:t> 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Symbol"/>
                <a:cs typeface="Symbol"/>
              </a:rPr>
              <a:t>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52065" y="6664635"/>
            <a:ext cx="78613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Symbol"/>
                <a:cs typeface="Symbol"/>
              </a:rPr>
              <a:t>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32735" y="6375629"/>
            <a:ext cx="17018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12267" y="6504493"/>
            <a:ext cx="86042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5">
                <a:latin typeface="Times New Roman"/>
                <a:cs typeface="Times New Roman"/>
              </a:rPr>
              <a:t>A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baseline="34722" sz="2400" spc="89">
                <a:latin typeface="Times New Roman"/>
                <a:cs typeface="Times New Roman"/>
              </a:rPr>
              <a:t>B</a:t>
            </a:r>
            <a:r>
              <a:rPr dirty="0" smtClean="0" baseline="34722" sz="2400" spc="-7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0086" y="6504493"/>
            <a:ext cx="28956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(</a:t>
            </a:r>
            <a:r>
              <a:rPr dirty="0" smtClean="0" sz="1600" spc="-35">
                <a:latin typeface="Times New Roman"/>
                <a:cs typeface="Times New Roman"/>
              </a:rPr>
              <a:t>i</a:t>
            </a:r>
            <a:r>
              <a:rPr dirty="0" smtClean="0" sz="1600" spc="95">
                <a:latin typeface="Times New Roman"/>
                <a:cs typeface="Times New Roman"/>
              </a:rPr>
              <a:t>i</a:t>
            </a:r>
            <a:r>
              <a:rPr dirty="0" smtClean="0" sz="1600" spc="3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0413" y="6366008"/>
            <a:ext cx="8890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0420" y="7022157"/>
            <a:ext cx="5487035" cy="167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</a:t>
            </a:r>
            <a:r>
              <a:rPr dirty="0" smtClean="0" sz="19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1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B</a:t>
            </a:r>
            <a:r>
              <a:rPr dirty="0" smtClean="0" sz="1950" spc="-140">
                <a:latin typeface="Symbol"/>
                <a:cs typeface="Symbol"/>
              </a:rPr>
              <a:t></a:t>
            </a:r>
            <a:r>
              <a:rPr dirty="0" smtClean="0" sz="19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1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8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90">
                <a:latin typeface="Times New Roman"/>
                <a:cs typeface="Times New Roman"/>
              </a:rPr>
              <a:t>A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2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0">
                <a:latin typeface="Symbol"/>
                <a:cs typeface="Symbol"/>
              </a:rPr>
              <a:t>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4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C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algn="ctr" marR="3547110">
              <a:lnSpc>
                <a:spcPct val="100000"/>
              </a:lnSpc>
            </a:pPr>
            <a:r>
              <a:rPr dirty="0" smtClean="0" sz="950" spc="15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8007" y="8715884"/>
            <a:ext cx="1278890" cy="401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Symbol"/>
                <a:cs typeface="Symbol"/>
              </a:rPr>
              <a:t></a:t>
            </a:r>
            <a:r>
              <a:rPr dirty="0" smtClean="0" sz="1600" spc="-60">
                <a:latin typeface="Times New Roman"/>
                <a:cs typeface="Times New Roman"/>
              </a:rPr>
              <a:t>1</a:t>
            </a:r>
            <a:r>
              <a:rPr dirty="0" smtClean="0" sz="2100" spc="-130">
                <a:latin typeface="Symbol"/>
                <a:cs typeface="Symbol"/>
              </a:rPr>
              <a:t></a:t>
            </a:r>
            <a:r>
              <a:rPr dirty="0" smtClean="0" sz="2600" spc="-425">
                <a:latin typeface="Symbol"/>
                <a:cs typeface="Symbol"/>
              </a:rPr>
              <a:t>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baseline="43859" sz="1425" spc="22">
                <a:latin typeface="Times New Roman"/>
                <a:cs typeface="Times New Roman"/>
              </a:rPr>
              <a:t>2</a:t>
            </a:r>
            <a:r>
              <a:rPr dirty="0" smtClean="0" baseline="43859" sz="1425" spc="22">
                <a:latin typeface="Times New Roman"/>
                <a:cs typeface="Times New Roman"/>
              </a:rPr>
              <a:t> </a:t>
            </a:r>
            <a:r>
              <a:rPr dirty="0" smtClean="0" baseline="43859" sz="1425" spc="-22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Symbol"/>
                <a:cs typeface="Symbol"/>
              </a:rPr>
              <a:t></a:t>
            </a:r>
            <a:r>
              <a:rPr dirty="0" smtClean="0" sz="1600" spc="-60">
                <a:latin typeface="Times New Roman"/>
                <a:cs typeface="Times New Roman"/>
              </a:rPr>
              <a:t>1</a:t>
            </a:r>
            <a:r>
              <a:rPr dirty="0" smtClean="0" sz="2600" spc="-315">
                <a:latin typeface="Symbol"/>
                <a:cs typeface="Symbol"/>
              </a:rPr>
              <a:t>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0377" y="8553045"/>
            <a:ext cx="1690370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  <a:tab pos="1677035" algn="l"/>
              </a:tabLst>
            </a:pPr>
            <a:r>
              <a:rPr dirty="0" smtClean="0" baseline="-34722" sz="2400" spc="7">
                <a:latin typeface="Times New Roman"/>
                <a:cs typeface="Times New Roman"/>
              </a:rPr>
              <a:t>(</a:t>
            </a:r>
            <a:r>
              <a:rPr dirty="0" smtClean="0" baseline="-34722" sz="2400" spc="-60">
                <a:latin typeface="Times New Roman"/>
                <a:cs typeface="Times New Roman"/>
              </a:rPr>
              <a:t>ii</a:t>
            </a:r>
            <a:r>
              <a:rPr dirty="0" smtClean="0" baseline="-34722" sz="2400" spc="217">
                <a:latin typeface="Times New Roman"/>
                <a:cs typeface="Times New Roman"/>
              </a:rPr>
              <a:t>i</a:t>
            </a:r>
            <a:r>
              <a:rPr dirty="0" smtClean="0" baseline="-34722" sz="2400" spc="37">
                <a:latin typeface="Times New Roman"/>
                <a:cs typeface="Times New Roman"/>
              </a:rPr>
              <a:t>)</a:t>
            </a:r>
            <a:r>
              <a:rPr dirty="0" smtClean="0" baseline="-34722" sz="2400" spc="112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	</a:t>
            </a:r>
            <a:r>
              <a:rPr dirty="0" smtClean="0" sz="1600" spc="70" u="sng">
                <a:latin typeface="Times New Roman"/>
                <a:cs typeface="Times New Roman"/>
              </a:rPr>
              <a:t>4</a:t>
            </a:r>
            <a:r>
              <a:rPr dirty="0" smtClean="0" sz="1600" spc="40" u="sng">
                <a:latin typeface="Times New Roman"/>
                <a:cs typeface="Times New Roman"/>
              </a:rPr>
              <a:t>x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-175" u="sng">
                <a:latin typeface="Times New Roman"/>
                <a:cs typeface="Times New Roman"/>
              </a:rPr>
              <a:t> </a:t>
            </a:r>
            <a:r>
              <a:rPr dirty="0" smtClean="0" sz="1600" spc="-35" u="sng">
                <a:latin typeface="Symbol"/>
                <a:cs typeface="Symbol"/>
              </a:rPr>
              <a:t></a:t>
            </a:r>
            <a:r>
              <a:rPr dirty="0" smtClean="0" sz="1600" spc="-650" u="sng">
                <a:latin typeface="Symbol"/>
                <a:cs typeface="Symbol"/>
              </a:rPr>
              <a:t></a:t>
            </a:r>
            <a:r>
              <a:rPr dirty="0" smtClean="0" sz="1600" spc="75" u="sng">
                <a:latin typeface="Times New Roman"/>
                <a:cs typeface="Times New Roman"/>
              </a:rPr>
              <a:t>2</a:t>
            </a:r>
            <a:r>
              <a:rPr dirty="0" smtClean="0" sz="1600" spc="40" u="sng">
                <a:latin typeface="Times New Roman"/>
                <a:cs typeface="Times New Roman"/>
              </a:rPr>
              <a:t>x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44267" y="8773921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99350" y="9498004"/>
            <a:ext cx="805815" cy="327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200">
                <a:latin typeface="Times New Roman"/>
                <a:cs typeface="Times New Roman"/>
              </a:rPr>
              <a:t> </a:t>
            </a:r>
            <a:r>
              <a:rPr dirty="0" smtClean="0" sz="2100" spc="-240">
                <a:latin typeface="Symbol"/>
                <a:cs typeface="Symbol"/>
              </a:rPr>
              <a:t></a:t>
            </a:r>
            <a:r>
              <a:rPr dirty="0" smtClean="0" sz="1600" spc="20">
                <a:latin typeface="Times New Roman"/>
                <a:cs typeface="Times New Roman"/>
              </a:rPr>
              <a:t>3</a:t>
            </a: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-35">
                <a:latin typeface="Symbol"/>
                <a:cs typeface="Symbol"/>
              </a:rPr>
              <a:t>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0320" y="9272499"/>
            <a:ext cx="1419225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722" sz="2400" spc="7">
                <a:latin typeface="Times New Roman"/>
                <a:cs typeface="Times New Roman"/>
              </a:rPr>
              <a:t>(</a:t>
            </a:r>
            <a:r>
              <a:rPr dirty="0" smtClean="0" baseline="-34722" sz="2400" spc="-60">
                <a:latin typeface="Times New Roman"/>
                <a:cs typeface="Times New Roman"/>
              </a:rPr>
              <a:t>iii</a:t>
            </a:r>
            <a:r>
              <a:rPr dirty="0" smtClean="0" baseline="-34722" sz="2400" spc="30">
                <a:latin typeface="Times New Roman"/>
                <a:cs typeface="Times New Roman"/>
              </a:rPr>
              <a:t>i</a:t>
            </a:r>
            <a:r>
              <a:rPr dirty="0" smtClean="0" baseline="-34722" sz="2400" spc="-330">
                <a:latin typeface="Times New Roman"/>
                <a:cs typeface="Times New Roman"/>
              </a:rPr>
              <a:t> </a:t>
            </a:r>
            <a:r>
              <a:rPr dirty="0" smtClean="0" baseline="-34722" sz="2400" spc="37">
                <a:latin typeface="Times New Roman"/>
                <a:cs typeface="Times New Roman"/>
              </a:rPr>
              <a:t>)</a:t>
            </a:r>
            <a:r>
              <a:rPr dirty="0" smtClean="0" baseline="-34722" sz="2400" spc="277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Times New Roman"/>
                <a:cs typeface="Times New Roman"/>
              </a:rPr>
              <a:t>4</a:t>
            </a:r>
            <a:r>
              <a:rPr dirty="0" smtClean="0" sz="1600" spc="-229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Times New Roman"/>
                <a:cs typeface="Times New Roman"/>
              </a:rPr>
              <a:t>x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-110" u="sng">
                <a:latin typeface="Times New Roman"/>
                <a:cs typeface="Times New Roman"/>
              </a:rPr>
              <a:t> </a:t>
            </a:r>
            <a:r>
              <a:rPr dirty="0" smtClean="0" sz="1600" spc="-35" u="sng">
                <a:latin typeface="Symbol"/>
                <a:cs typeface="Symbol"/>
              </a:rPr>
              <a:t></a:t>
            </a:r>
            <a:r>
              <a:rPr dirty="0" smtClean="0" sz="1600" spc="-625" u="sng">
                <a:latin typeface="Symbol"/>
                <a:cs typeface="Symbol"/>
              </a:rPr>
              <a:t></a:t>
            </a:r>
            <a:r>
              <a:rPr dirty="0" smtClean="0" sz="1600" spc="40" u="sng">
                <a:latin typeface="Times New Roman"/>
                <a:cs typeface="Times New Roman"/>
              </a:rPr>
              <a:t>x</a:t>
            </a:r>
            <a:r>
              <a:rPr dirty="0" smtClean="0" sz="1600" spc="-85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</a:t>
            </a:r>
            <a:r>
              <a:rPr dirty="0" smtClean="0" sz="1600" spc="-670" u="sng">
                <a:latin typeface="Symbol"/>
                <a:cs typeface="Symbol"/>
              </a:rPr>
              <a:t></a:t>
            </a:r>
            <a:r>
              <a:rPr dirty="0" smtClean="0" sz="1600" spc="40" u="sng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53356" y="9262878"/>
            <a:ext cx="8826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29026" y="9493503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2018-11-11T12:36:48Z</dcterms:created>
  <dcterms:modified xsi:type="dcterms:W3CDTF">2018-11-11T12:36:48Z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